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 id="2147483717" r:id="rId5"/>
  </p:sldMasterIdLst>
  <p:notesMasterIdLst>
    <p:notesMasterId r:id="rId53"/>
  </p:notesMasterIdLst>
  <p:handoutMasterIdLst>
    <p:handoutMasterId r:id="rId54"/>
  </p:handoutMasterIdLst>
  <p:sldIdLst>
    <p:sldId id="327" r:id="rId6"/>
    <p:sldId id="330" r:id="rId7"/>
    <p:sldId id="331" r:id="rId8"/>
    <p:sldId id="332" r:id="rId9"/>
    <p:sldId id="298" r:id="rId10"/>
    <p:sldId id="262"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29" r:id="rId52"/>
  </p:sldIdLst>
  <p:sldSz cx="12192000" cy="6858000"/>
  <p:notesSz cx="9601200" cy="7315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FF3300"/>
    <a:srgbClr val="000000"/>
    <a:srgbClr val="0B49CB"/>
    <a:srgbClr val="F2F4F8"/>
    <a:srgbClr val="1C7DDB"/>
    <a:srgbClr val="121619"/>
    <a:srgbClr val="F2F2F2"/>
    <a:srgbClr val="145579"/>
    <a:srgbClr val="3A64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55" d="100"/>
          <a:sy n="55" d="100"/>
        </p:scale>
        <p:origin x="678" y="6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commentAuthors" Target="commentAuthor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Master" Target="slideMasters/slideMaster2.xml"/><Relationship Id="rId61" Type="http://schemas.microsoft.com/office/2015/10/relationships/revisionInfo" Target="revisionInfo.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tableStyles" Target="tableStyle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viewProps" Target="viewProps.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C0EA834-8218-42C4-B99A-3B653481859A}"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en-US"/>
        </a:p>
      </dgm:t>
    </dgm:pt>
    <dgm:pt modelId="{750403E0-64C2-4694-8CD7-864211CB566A}">
      <dgm:prSet phldrT="[Text]" custT="1"/>
      <dgm:spPr>
        <a:solidFill>
          <a:srgbClr val="0948CB"/>
        </a:solidFill>
      </dgm:spPr>
      <dgm:t>
        <a:bodyPr/>
        <a:lstStyle/>
        <a:p>
          <a:r>
            <a:rPr lang="en-US" sz="1600" b="1" i="0" dirty="0"/>
            <a:t>Request and parse the SpaceX launch data using the GET request. </a:t>
          </a:r>
        </a:p>
      </dgm:t>
    </dgm:pt>
    <dgm:pt modelId="{8326539D-3A4A-416C-8A00-1B0E90FA8F36}" type="parTrans" cxnId="{2FB878CB-5B96-4D92-A972-44812C943048}">
      <dgm:prSet/>
      <dgm:spPr/>
      <dgm:t>
        <a:bodyPr/>
        <a:lstStyle/>
        <a:p>
          <a:endParaRPr lang="en-US"/>
        </a:p>
      </dgm:t>
    </dgm:pt>
    <dgm:pt modelId="{2C8CFCAD-8764-4D10-B709-70A06BB8BF9F}" type="sibTrans" cxnId="{2FB878CB-5B96-4D92-A972-44812C943048}">
      <dgm:prSet/>
      <dgm:spPr/>
      <dgm:t>
        <a:bodyPr/>
        <a:lstStyle/>
        <a:p>
          <a:endParaRPr lang="en-US"/>
        </a:p>
      </dgm:t>
    </dgm:pt>
    <dgm:pt modelId="{27BF7A07-A838-4626-8660-D1921EF8A8EA}">
      <dgm:prSet phldrT="[Text]" phldr="1"/>
      <dgm:spPr/>
      <dgm:t>
        <a:bodyPr/>
        <a:lstStyle/>
        <a:p>
          <a:endParaRPr lang="en-US"/>
        </a:p>
      </dgm:t>
    </dgm:pt>
    <dgm:pt modelId="{76C99DD9-9409-4FA1-8163-F4AA35139EB3}" type="parTrans" cxnId="{188C2DAF-91C5-4D84-84E4-5479369F1017}">
      <dgm:prSet/>
      <dgm:spPr/>
      <dgm:t>
        <a:bodyPr/>
        <a:lstStyle/>
        <a:p>
          <a:endParaRPr lang="en-US"/>
        </a:p>
      </dgm:t>
    </dgm:pt>
    <dgm:pt modelId="{6723E31E-B84D-4E37-858E-D65685674603}" type="sibTrans" cxnId="{188C2DAF-91C5-4D84-84E4-5479369F1017}">
      <dgm:prSet/>
      <dgm:spPr/>
      <dgm:t>
        <a:bodyPr/>
        <a:lstStyle/>
        <a:p>
          <a:endParaRPr lang="en-US"/>
        </a:p>
      </dgm:t>
    </dgm:pt>
    <dgm:pt modelId="{9B14305A-0F63-4491-9089-9F6A055D00B4}">
      <dgm:prSet phldrT="[Text]" custT="1"/>
      <dgm:spPr>
        <a:solidFill>
          <a:srgbClr val="0948CB"/>
        </a:solidFill>
      </dgm:spPr>
      <dgm:t>
        <a:bodyPr/>
        <a:lstStyle/>
        <a:p>
          <a:r>
            <a:rPr lang="en-US" sz="1600" b="1" i="0" dirty="0"/>
            <a:t>Decode the response content as a </a:t>
          </a:r>
          <a:r>
            <a:rPr lang="en-US" sz="1600" b="1" i="0" dirty="0" err="1"/>
            <a:t>Json</a:t>
          </a:r>
          <a:r>
            <a:rPr lang="en-US" sz="1600" b="1" i="0" dirty="0"/>
            <a:t> using .</a:t>
          </a:r>
          <a:r>
            <a:rPr lang="en-US" sz="1600" b="1" i="0" dirty="0" err="1"/>
            <a:t>json</a:t>
          </a:r>
          <a:r>
            <a:rPr lang="en-US" sz="1600" b="1" i="0" dirty="0"/>
            <a:t>() and turn it into a Pandas </a:t>
          </a:r>
          <a:r>
            <a:rPr lang="en-US" sz="1600" b="1" i="0" dirty="0" err="1"/>
            <a:t>dataframe</a:t>
          </a:r>
          <a:r>
            <a:rPr lang="en-US" sz="1600" b="1" i="0" dirty="0"/>
            <a:t> using .</a:t>
          </a:r>
          <a:r>
            <a:rPr lang="en-US" sz="1600" b="1" i="0" dirty="0" err="1"/>
            <a:t>json_normalize</a:t>
          </a:r>
          <a:r>
            <a:rPr lang="en-US" sz="1600" b="1" i="0" dirty="0"/>
            <a:t>()</a:t>
          </a:r>
          <a:endParaRPr lang="en-US" sz="1600" dirty="0"/>
        </a:p>
      </dgm:t>
    </dgm:pt>
    <dgm:pt modelId="{C94AD01B-DBEB-47EC-9285-151457BAF9B4}" type="sibTrans" cxnId="{E3950205-D84E-4942-AAA6-0C9A22FF7D75}">
      <dgm:prSet/>
      <dgm:spPr/>
      <dgm:t>
        <a:bodyPr/>
        <a:lstStyle/>
        <a:p>
          <a:endParaRPr lang="en-US"/>
        </a:p>
      </dgm:t>
    </dgm:pt>
    <dgm:pt modelId="{A83B23C8-CF0F-4B69-9496-5B3A2F9C793D}" type="parTrans" cxnId="{E3950205-D84E-4942-AAA6-0C9A22FF7D75}">
      <dgm:prSet/>
      <dgm:spPr/>
      <dgm:t>
        <a:bodyPr/>
        <a:lstStyle/>
        <a:p>
          <a:endParaRPr lang="en-US"/>
        </a:p>
      </dgm:t>
    </dgm:pt>
    <dgm:pt modelId="{A17C4F31-E5B2-4357-94F8-0D6AA34F3A2E}">
      <dgm:prSet custT="1"/>
      <dgm:spPr>
        <a:solidFill>
          <a:srgbClr val="0948CB"/>
        </a:solidFill>
      </dgm:spPr>
      <dgm:t>
        <a:bodyPr/>
        <a:lstStyle/>
        <a:p>
          <a:r>
            <a:rPr lang="en-US" sz="1600" b="1" dirty="0"/>
            <a:t>The data from these requests  are stored in lists and </a:t>
          </a:r>
          <a:r>
            <a:rPr lang="en-US" sz="1600" b="1" dirty="0" err="1"/>
            <a:t>wused</a:t>
          </a:r>
          <a:r>
            <a:rPr lang="en-US" sz="1600" b="1" dirty="0"/>
            <a:t> to create a new </a:t>
          </a:r>
          <a:r>
            <a:rPr lang="en-US" sz="1600" b="1" dirty="0" err="1"/>
            <a:t>dataframe</a:t>
          </a:r>
          <a:r>
            <a:rPr lang="en-US" sz="1600" b="1" dirty="0"/>
            <a:t>.</a:t>
          </a:r>
        </a:p>
      </dgm:t>
    </dgm:pt>
    <dgm:pt modelId="{A964238D-2E1E-4DDB-A858-390007A70A17}" type="parTrans" cxnId="{3AC537EE-7169-4469-9C6E-DFF5C0E240B5}">
      <dgm:prSet/>
      <dgm:spPr/>
      <dgm:t>
        <a:bodyPr/>
        <a:lstStyle/>
        <a:p>
          <a:endParaRPr lang="en-US"/>
        </a:p>
      </dgm:t>
    </dgm:pt>
    <dgm:pt modelId="{215302A4-2947-48D9-B367-A7B4A9A5F2C7}" type="sibTrans" cxnId="{3AC537EE-7169-4469-9C6E-DFF5C0E240B5}">
      <dgm:prSet/>
      <dgm:spPr/>
      <dgm:t>
        <a:bodyPr/>
        <a:lstStyle/>
        <a:p>
          <a:endParaRPr lang="en-US"/>
        </a:p>
      </dgm:t>
    </dgm:pt>
    <dgm:pt modelId="{0AF8FECE-9154-4C9D-AE7B-8DE469B62226}">
      <dgm:prSet custT="1"/>
      <dgm:spPr>
        <a:solidFill>
          <a:srgbClr val="0948CB"/>
        </a:solidFill>
      </dgm:spPr>
      <dgm:t>
        <a:bodyPr/>
        <a:lstStyle/>
        <a:p>
          <a:r>
            <a:rPr lang="en-US" sz="1600" b="1" dirty="0"/>
            <a:t>The dataset is filtered to include Falcon 9 launched</a:t>
          </a:r>
        </a:p>
      </dgm:t>
    </dgm:pt>
    <dgm:pt modelId="{53A933EA-7287-4241-82C6-55310C7F0745}" type="parTrans" cxnId="{FE2B9724-6C43-4752-9BA1-C7B86129A373}">
      <dgm:prSet/>
      <dgm:spPr/>
      <dgm:t>
        <a:bodyPr/>
        <a:lstStyle/>
        <a:p>
          <a:endParaRPr lang="en-US"/>
        </a:p>
      </dgm:t>
    </dgm:pt>
    <dgm:pt modelId="{F27DC5B8-D34A-4207-91DD-F5F761A2067C}" type="sibTrans" cxnId="{FE2B9724-6C43-4752-9BA1-C7B86129A373}">
      <dgm:prSet/>
      <dgm:spPr/>
      <dgm:t>
        <a:bodyPr/>
        <a:lstStyle/>
        <a:p>
          <a:endParaRPr lang="en-US"/>
        </a:p>
      </dgm:t>
    </dgm:pt>
    <dgm:pt modelId="{92C4B201-FC30-4A8C-8B38-52B59F7C6A01}">
      <dgm:prSet custT="1"/>
      <dgm:spPr>
        <a:solidFill>
          <a:srgbClr val="0948CB"/>
        </a:solidFill>
      </dgm:spPr>
      <dgm:t>
        <a:bodyPr/>
        <a:lstStyle/>
        <a:p>
          <a:r>
            <a:rPr lang="en-US" sz="1600" b="1" dirty="0"/>
            <a:t>The dataset is wrangled to deal with missing numbers and the then save to the desired format</a:t>
          </a:r>
        </a:p>
      </dgm:t>
    </dgm:pt>
    <dgm:pt modelId="{AEE96B9D-7877-4B34-AAAD-E6EC4E596613}" type="parTrans" cxnId="{1BC6BEBD-C2E8-4AB5-A85A-2E6A31345E26}">
      <dgm:prSet/>
      <dgm:spPr/>
      <dgm:t>
        <a:bodyPr/>
        <a:lstStyle/>
        <a:p>
          <a:endParaRPr lang="en-US"/>
        </a:p>
      </dgm:t>
    </dgm:pt>
    <dgm:pt modelId="{53A431D8-AEF6-410C-9FBD-AE9A66C03526}" type="sibTrans" cxnId="{1BC6BEBD-C2E8-4AB5-A85A-2E6A31345E26}">
      <dgm:prSet/>
      <dgm:spPr/>
      <dgm:t>
        <a:bodyPr/>
        <a:lstStyle/>
        <a:p>
          <a:endParaRPr lang="en-US"/>
        </a:p>
      </dgm:t>
    </dgm:pt>
    <dgm:pt modelId="{AED90EAF-C414-4081-8551-3765C37B352D}" type="pres">
      <dgm:prSet presAssocID="{2C0EA834-8218-42C4-B99A-3B653481859A}" presName="outerComposite" presStyleCnt="0">
        <dgm:presLayoutVars>
          <dgm:chMax val="5"/>
          <dgm:dir/>
          <dgm:resizeHandles val="exact"/>
        </dgm:presLayoutVars>
      </dgm:prSet>
      <dgm:spPr/>
    </dgm:pt>
    <dgm:pt modelId="{2DE8DA30-EE62-487E-B7B7-E8D66BF29DD8}" type="pres">
      <dgm:prSet presAssocID="{2C0EA834-8218-42C4-B99A-3B653481859A}" presName="dummyMaxCanvas" presStyleCnt="0">
        <dgm:presLayoutVars/>
      </dgm:prSet>
      <dgm:spPr/>
    </dgm:pt>
    <dgm:pt modelId="{5CA1EC60-535D-4F14-A5D5-967582B0078C}" type="pres">
      <dgm:prSet presAssocID="{2C0EA834-8218-42C4-B99A-3B653481859A}" presName="FiveNodes_1" presStyleLbl="node1" presStyleIdx="0" presStyleCnt="5">
        <dgm:presLayoutVars>
          <dgm:bulletEnabled val="1"/>
        </dgm:presLayoutVars>
      </dgm:prSet>
      <dgm:spPr/>
    </dgm:pt>
    <dgm:pt modelId="{D0738355-D7FE-4A95-9285-A4FB2C7677FD}" type="pres">
      <dgm:prSet presAssocID="{2C0EA834-8218-42C4-B99A-3B653481859A}" presName="FiveNodes_2" presStyleLbl="node1" presStyleIdx="1" presStyleCnt="5">
        <dgm:presLayoutVars>
          <dgm:bulletEnabled val="1"/>
        </dgm:presLayoutVars>
      </dgm:prSet>
      <dgm:spPr/>
    </dgm:pt>
    <dgm:pt modelId="{3D4517CF-A3D8-47AC-A3FB-58EC03BC9AEA}" type="pres">
      <dgm:prSet presAssocID="{2C0EA834-8218-42C4-B99A-3B653481859A}" presName="FiveNodes_3" presStyleLbl="node1" presStyleIdx="2" presStyleCnt="5">
        <dgm:presLayoutVars>
          <dgm:bulletEnabled val="1"/>
        </dgm:presLayoutVars>
      </dgm:prSet>
      <dgm:spPr/>
    </dgm:pt>
    <dgm:pt modelId="{393BEE83-A056-4DD8-B2A8-0C3231AC38C8}" type="pres">
      <dgm:prSet presAssocID="{2C0EA834-8218-42C4-B99A-3B653481859A}" presName="FiveNodes_4" presStyleLbl="node1" presStyleIdx="3" presStyleCnt="5">
        <dgm:presLayoutVars>
          <dgm:bulletEnabled val="1"/>
        </dgm:presLayoutVars>
      </dgm:prSet>
      <dgm:spPr/>
    </dgm:pt>
    <dgm:pt modelId="{1D552AB1-15B5-4CC5-AD6E-3DEE25591412}" type="pres">
      <dgm:prSet presAssocID="{2C0EA834-8218-42C4-B99A-3B653481859A}" presName="FiveNodes_5" presStyleLbl="node1" presStyleIdx="4" presStyleCnt="5">
        <dgm:presLayoutVars>
          <dgm:bulletEnabled val="1"/>
        </dgm:presLayoutVars>
      </dgm:prSet>
      <dgm:spPr/>
    </dgm:pt>
    <dgm:pt modelId="{F67FE52A-1B96-4915-8232-99C7AD8B21FB}" type="pres">
      <dgm:prSet presAssocID="{2C0EA834-8218-42C4-B99A-3B653481859A}" presName="FiveConn_1-2" presStyleLbl="fgAccFollowNode1" presStyleIdx="0" presStyleCnt="4">
        <dgm:presLayoutVars>
          <dgm:bulletEnabled val="1"/>
        </dgm:presLayoutVars>
      </dgm:prSet>
      <dgm:spPr/>
    </dgm:pt>
    <dgm:pt modelId="{0B1050CF-621A-4A34-8F2E-28B1CA6B2345}" type="pres">
      <dgm:prSet presAssocID="{2C0EA834-8218-42C4-B99A-3B653481859A}" presName="FiveConn_2-3" presStyleLbl="fgAccFollowNode1" presStyleIdx="1" presStyleCnt="4">
        <dgm:presLayoutVars>
          <dgm:bulletEnabled val="1"/>
        </dgm:presLayoutVars>
      </dgm:prSet>
      <dgm:spPr/>
    </dgm:pt>
    <dgm:pt modelId="{B670663A-066E-4F70-83D0-5A2B1A00A4B0}" type="pres">
      <dgm:prSet presAssocID="{2C0EA834-8218-42C4-B99A-3B653481859A}" presName="FiveConn_3-4" presStyleLbl="fgAccFollowNode1" presStyleIdx="2" presStyleCnt="4">
        <dgm:presLayoutVars>
          <dgm:bulletEnabled val="1"/>
        </dgm:presLayoutVars>
      </dgm:prSet>
      <dgm:spPr/>
    </dgm:pt>
    <dgm:pt modelId="{D8D7A81B-BE85-4AB1-BC91-14BC462FF9DD}" type="pres">
      <dgm:prSet presAssocID="{2C0EA834-8218-42C4-B99A-3B653481859A}" presName="FiveConn_4-5" presStyleLbl="fgAccFollowNode1" presStyleIdx="3" presStyleCnt="4">
        <dgm:presLayoutVars>
          <dgm:bulletEnabled val="1"/>
        </dgm:presLayoutVars>
      </dgm:prSet>
      <dgm:spPr/>
    </dgm:pt>
    <dgm:pt modelId="{B140D8CF-C9C0-434E-9953-30506D840653}" type="pres">
      <dgm:prSet presAssocID="{2C0EA834-8218-42C4-B99A-3B653481859A}" presName="FiveNodes_1_text" presStyleLbl="node1" presStyleIdx="4" presStyleCnt="5">
        <dgm:presLayoutVars>
          <dgm:bulletEnabled val="1"/>
        </dgm:presLayoutVars>
      </dgm:prSet>
      <dgm:spPr/>
    </dgm:pt>
    <dgm:pt modelId="{2FBB9E84-22D2-475F-9CE5-1648D220940E}" type="pres">
      <dgm:prSet presAssocID="{2C0EA834-8218-42C4-B99A-3B653481859A}" presName="FiveNodes_2_text" presStyleLbl="node1" presStyleIdx="4" presStyleCnt="5">
        <dgm:presLayoutVars>
          <dgm:bulletEnabled val="1"/>
        </dgm:presLayoutVars>
      </dgm:prSet>
      <dgm:spPr/>
    </dgm:pt>
    <dgm:pt modelId="{942E55FF-8124-4865-B219-7FD996B6BE5B}" type="pres">
      <dgm:prSet presAssocID="{2C0EA834-8218-42C4-B99A-3B653481859A}" presName="FiveNodes_3_text" presStyleLbl="node1" presStyleIdx="4" presStyleCnt="5">
        <dgm:presLayoutVars>
          <dgm:bulletEnabled val="1"/>
        </dgm:presLayoutVars>
      </dgm:prSet>
      <dgm:spPr/>
    </dgm:pt>
    <dgm:pt modelId="{002DB101-1A57-442E-B0FC-A52D6DF33730}" type="pres">
      <dgm:prSet presAssocID="{2C0EA834-8218-42C4-B99A-3B653481859A}" presName="FiveNodes_4_text" presStyleLbl="node1" presStyleIdx="4" presStyleCnt="5">
        <dgm:presLayoutVars>
          <dgm:bulletEnabled val="1"/>
        </dgm:presLayoutVars>
      </dgm:prSet>
      <dgm:spPr/>
    </dgm:pt>
    <dgm:pt modelId="{938F07D1-AF3E-4B8F-87BF-959CC16CA9C7}" type="pres">
      <dgm:prSet presAssocID="{2C0EA834-8218-42C4-B99A-3B653481859A}" presName="FiveNodes_5_text" presStyleLbl="node1" presStyleIdx="4" presStyleCnt="5">
        <dgm:presLayoutVars>
          <dgm:bulletEnabled val="1"/>
        </dgm:presLayoutVars>
      </dgm:prSet>
      <dgm:spPr/>
    </dgm:pt>
  </dgm:ptLst>
  <dgm:cxnLst>
    <dgm:cxn modelId="{E3950205-D84E-4942-AAA6-0C9A22FF7D75}" srcId="{2C0EA834-8218-42C4-B99A-3B653481859A}" destId="{9B14305A-0F63-4491-9089-9F6A055D00B4}" srcOrd="1" destOrd="0" parTransId="{A83B23C8-CF0F-4B69-9496-5B3A2F9C793D}" sibTransId="{C94AD01B-DBEB-47EC-9285-151457BAF9B4}"/>
    <dgm:cxn modelId="{14A1D60A-50D1-4788-8905-F0187CB85500}" type="presOf" srcId="{A17C4F31-E5B2-4357-94F8-0D6AA34F3A2E}" destId="{942E55FF-8124-4865-B219-7FD996B6BE5B}" srcOrd="1" destOrd="0" presId="urn:microsoft.com/office/officeart/2005/8/layout/vProcess5"/>
    <dgm:cxn modelId="{BFBDEA10-EB79-4BDD-A386-603A7997A710}" type="presOf" srcId="{F27DC5B8-D34A-4207-91DD-F5F761A2067C}" destId="{D8D7A81B-BE85-4AB1-BC91-14BC462FF9DD}" srcOrd="0" destOrd="0" presId="urn:microsoft.com/office/officeart/2005/8/layout/vProcess5"/>
    <dgm:cxn modelId="{63677314-399E-4527-9CCF-5CC7980FF345}" type="presOf" srcId="{215302A4-2947-48D9-B367-A7B4A9A5F2C7}" destId="{B670663A-066E-4F70-83D0-5A2B1A00A4B0}" srcOrd="0" destOrd="0" presId="urn:microsoft.com/office/officeart/2005/8/layout/vProcess5"/>
    <dgm:cxn modelId="{FE2B9724-6C43-4752-9BA1-C7B86129A373}" srcId="{2C0EA834-8218-42C4-B99A-3B653481859A}" destId="{0AF8FECE-9154-4C9D-AE7B-8DE469B62226}" srcOrd="3" destOrd="0" parTransId="{53A933EA-7287-4241-82C6-55310C7F0745}" sibTransId="{F27DC5B8-D34A-4207-91DD-F5F761A2067C}"/>
    <dgm:cxn modelId="{5CC6202C-E08E-4559-88E4-23781BB03969}" type="presOf" srcId="{92C4B201-FC30-4A8C-8B38-52B59F7C6A01}" destId="{1D552AB1-15B5-4CC5-AD6E-3DEE25591412}" srcOrd="0" destOrd="0" presId="urn:microsoft.com/office/officeart/2005/8/layout/vProcess5"/>
    <dgm:cxn modelId="{64A98037-AD9D-4A56-BBC6-82DCA73470BC}" type="presOf" srcId="{0AF8FECE-9154-4C9D-AE7B-8DE469B62226}" destId="{393BEE83-A056-4DD8-B2A8-0C3231AC38C8}" srcOrd="0" destOrd="0" presId="urn:microsoft.com/office/officeart/2005/8/layout/vProcess5"/>
    <dgm:cxn modelId="{2D208B66-83D9-4A42-9683-DFBE4C29BB7A}" type="presOf" srcId="{A17C4F31-E5B2-4357-94F8-0D6AA34F3A2E}" destId="{3D4517CF-A3D8-47AC-A3FB-58EC03BC9AEA}" srcOrd="0" destOrd="0" presId="urn:microsoft.com/office/officeart/2005/8/layout/vProcess5"/>
    <dgm:cxn modelId="{27729469-A063-4E5F-A78E-19FECB7B7FEE}" type="presOf" srcId="{0AF8FECE-9154-4C9D-AE7B-8DE469B62226}" destId="{002DB101-1A57-442E-B0FC-A52D6DF33730}" srcOrd="1" destOrd="0" presId="urn:microsoft.com/office/officeart/2005/8/layout/vProcess5"/>
    <dgm:cxn modelId="{DE704F83-3C42-41C9-AA3D-17F0459293CA}" type="presOf" srcId="{92C4B201-FC30-4A8C-8B38-52B59F7C6A01}" destId="{938F07D1-AF3E-4B8F-87BF-959CC16CA9C7}" srcOrd="1" destOrd="0" presId="urn:microsoft.com/office/officeart/2005/8/layout/vProcess5"/>
    <dgm:cxn modelId="{06432BA5-D560-4086-B4B3-479943705C94}" type="presOf" srcId="{750403E0-64C2-4694-8CD7-864211CB566A}" destId="{B140D8CF-C9C0-434E-9953-30506D840653}" srcOrd="1" destOrd="0" presId="urn:microsoft.com/office/officeart/2005/8/layout/vProcess5"/>
    <dgm:cxn modelId="{141F93AC-89EC-4D03-8C5B-70B03A2A8A51}" type="presOf" srcId="{750403E0-64C2-4694-8CD7-864211CB566A}" destId="{5CA1EC60-535D-4F14-A5D5-967582B0078C}" srcOrd="0" destOrd="0" presId="urn:microsoft.com/office/officeart/2005/8/layout/vProcess5"/>
    <dgm:cxn modelId="{B6C28AAE-684D-4AED-BE9D-9B7DA0EBE92B}" type="presOf" srcId="{C94AD01B-DBEB-47EC-9285-151457BAF9B4}" destId="{0B1050CF-621A-4A34-8F2E-28B1CA6B2345}" srcOrd="0" destOrd="0" presId="urn:microsoft.com/office/officeart/2005/8/layout/vProcess5"/>
    <dgm:cxn modelId="{188C2DAF-91C5-4D84-84E4-5479369F1017}" srcId="{2C0EA834-8218-42C4-B99A-3B653481859A}" destId="{27BF7A07-A838-4626-8660-D1921EF8A8EA}" srcOrd="5" destOrd="0" parTransId="{76C99DD9-9409-4FA1-8163-F4AA35139EB3}" sibTransId="{6723E31E-B84D-4E37-858E-D65685674603}"/>
    <dgm:cxn modelId="{1BC6BEBD-C2E8-4AB5-A85A-2E6A31345E26}" srcId="{2C0EA834-8218-42C4-B99A-3B653481859A}" destId="{92C4B201-FC30-4A8C-8B38-52B59F7C6A01}" srcOrd="4" destOrd="0" parTransId="{AEE96B9D-7877-4B34-AAAD-E6EC4E596613}" sibTransId="{53A431D8-AEF6-410C-9FBD-AE9A66C03526}"/>
    <dgm:cxn modelId="{2FB878CB-5B96-4D92-A972-44812C943048}" srcId="{2C0EA834-8218-42C4-B99A-3B653481859A}" destId="{750403E0-64C2-4694-8CD7-864211CB566A}" srcOrd="0" destOrd="0" parTransId="{8326539D-3A4A-416C-8A00-1B0E90FA8F36}" sibTransId="{2C8CFCAD-8764-4D10-B709-70A06BB8BF9F}"/>
    <dgm:cxn modelId="{4F5F6ECC-24C8-4676-A0E3-BCEE25CAAFF4}" type="presOf" srcId="{2C8CFCAD-8764-4D10-B709-70A06BB8BF9F}" destId="{F67FE52A-1B96-4915-8232-99C7AD8B21FB}" srcOrd="0" destOrd="0" presId="urn:microsoft.com/office/officeart/2005/8/layout/vProcess5"/>
    <dgm:cxn modelId="{A4D209EA-7BBF-44D9-9E2F-10D716DE812C}" type="presOf" srcId="{2C0EA834-8218-42C4-B99A-3B653481859A}" destId="{AED90EAF-C414-4081-8551-3765C37B352D}" srcOrd="0" destOrd="0" presId="urn:microsoft.com/office/officeart/2005/8/layout/vProcess5"/>
    <dgm:cxn modelId="{CF5046EC-06FA-47B6-917A-9438496FBF43}" type="presOf" srcId="{9B14305A-0F63-4491-9089-9F6A055D00B4}" destId="{D0738355-D7FE-4A95-9285-A4FB2C7677FD}" srcOrd="0" destOrd="0" presId="urn:microsoft.com/office/officeart/2005/8/layout/vProcess5"/>
    <dgm:cxn modelId="{3AC537EE-7169-4469-9C6E-DFF5C0E240B5}" srcId="{2C0EA834-8218-42C4-B99A-3B653481859A}" destId="{A17C4F31-E5B2-4357-94F8-0D6AA34F3A2E}" srcOrd="2" destOrd="0" parTransId="{A964238D-2E1E-4DDB-A858-390007A70A17}" sibTransId="{215302A4-2947-48D9-B367-A7B4A9A5F2C7}"/>
    <dgm:cxn modelId="{7E27BCF3-0730-4B72-B144-F56779AACA31}" type="presOf" srcId="{9B14305A-0F63-4491-9089-9F6A055D00B4}" destId="{2FBB9E84-22D2-475F-9CE5-1648D220940E}" srcOrd="1" destOrd="0" presId="urn:microsoft.com/office/officeart/2005/8/layout/vProcess5"/>
    <dgm:cxn modelId="{11414CC8-F993-422B-A194-17867D06BF63}" type="presParOf" srcId="{AED90EAF-C414-4081-8551-3765C37B352D}" destId="{2DE8DA30-EE62-487E-B7B7-E8D66BF29DD8}" srcOrd="0" destOrd="0" presId="urn:microsoft.com/office/officeart/2005/8/layout/vProcess5"/>
    <dgm:cxn modelId="{9EF49C30-7650-44BB-A8C1-F42EFA64F880}" type="presParOf" srcId="{AED90EAF-C414-4081-8551-3765C37B352D}" destId="{5CA1EC60-535D-4F14-A5D5-967582B0078C}" srcOrd="1" destOrd="0" presId="urn:microsoft.com/office/officeart/2005/8/layout/vProcess5"/>
    <dgm:cxn modelId="{200A9AD0-6D0F-4460-9333-A29E2C079163}" type="presParOf" srcId="{AED90EAF-C414-4081-8551-3765C37B352D}" destId="{D0738355-D7FE-4A95-9285-A4FB2C7677FD}" srcOrd="2" destOrd="0" presId="urn:microsoft.com/office/officeart/2005/8/layout/vProcess5"/>
    <dgm:cxn modelId="{5CC11491-35E5-43CC-8593-71F62D664F09}" type="presParOf" srcId="{AED90EAF-C414-4081-8551-3765C37B352D}" destId="{3D4517CF-A3D8-47AC-A3FB-58EC03BC9AEA}" srcOrd="3" destOrd="0" presId="urn:microsoft.com/office/officeart/2005/8/layout/vProcess5"/>
    <dgm:cxn modelId="{627C068C-9E71-4731-A4D2-7270FDB533CF}" type="presParOf" srcId="{AED90EAF-C414-4081-8551-3765C37B352D}" destId="{393BEE83-A056-4DD8-B2A8-0C3231AC38C8}" srcOrd="4" destOrd="0" presId="urn:microsoft.com/office/officeart/2005/8/layout/vProcess5"/>
    <dgm:cxn modelId="{F25ED18D-7269-482E-8B0E-2BD753FA0A19}" type="presParOf" srcId="{AED90EAF-C414-4081-8551-3765C37B352D}" destId="{1D552AB1-15B5-4CC5-AD6E-3DEE25591412}" srcOrd="5" destOrd="0" presId="urn:microsoft.com/office/officeart/2005/8/layout/vProcess5"/>
    <dgm:cxn modelId="{42BD73C1-C768-446A-B857-B6EC27311019}" type="presParOf" srcId="{AED90EAF-C414-4081-8551-3765C37B352D}" destId="{F67FE52A-1B96-4915-8232-99C7AD8B21FB}" srcOrd="6" destOrd="0" presId="urn:microsoft.com/office/officeart/2005/8/layout/vProcess5"/>
    <dgm:cxn modelId="{C92B1808-C221-4AFB-9E3A-4B7E6278B757}" type="presParOf" srcId="{AED90EAF-C414-4081-8551-3765C37B352D}" destId="{0B1050CF-621A-4A34-8F2E-28B1CA6B2345}" srcOrd="7" destOrd="0" presId="urn:microsoft.com/office/officeart/2005/8/layout/vProcess5"/>
    <dgm:cxn modelId="{46E2254C-E0AF-4E54-919F-DF6DC1EE5C40}" type="presParOf" srcId="{AED90EAF-C414-4081-8551-3765C37B352D}" destId="{B670663A-066E-4F70-83D0-5A2B1A00A4B0}" srcOrd="8" destOrd="0" presId="urn:microsoft.com/office/officeart/2005/8/layout/vProcess5"/>
    <dgm:cxn modelId="{8B1AB3AA-9751-4789-9FF7-5655C73128DA}" type="presParOf" srcId="{AED90EAF-C414-4081-8551-3765C37B352D}" destId="{D8D7A81B-BE85-4AB1-BC91-14BC462FF9DD}" srcOrd="9" destOrd="0" presId="urn:microsoft.com/office/officeart/2005/8/layout/vProcess5"/>
    <dgm:cxn modelId="{8BC06500-B81D-4DBB-9D56-B63C7F223507}" type="presParOf" srcId="{AED90EAF-C414-4081-8551-3765C37B352D}" destId="{B140D8CF-C9C0-434E-9953-30506D840653}" srcOrd="10" destOrd="0" presId="urn:microsoft.com/office/officeart/2005/8/layout/vProcess5"/>
    <dgm:cxn modelId="{5DA3D139-D946-4AF6-8E1E-96144BBE6C1C}" type="presParOf" srcId="{AED90EAF-C414-4081-8551-3765C37B352D}" destId="{2FBB9E84-22D2-475F-9CE5-1648D220940E}" srcOrd="11" destOrd="0" presId="urn:microsoft.com/office/officeart/2005/8/layout/vProcess5"/>
    <dgm:cxn modelId="{F93A54D2-33AD-468B-9292-5C0989AE0C7B}" type="presParOf" srcId="{AED90EAF-C414-4081-8551-3765C37B352D}" destId="{942E55FF-8124-4865-B219-7FD996B6BE5B}" srcOrd="12" destOrd="0" presId="urn:microsoft.com/office/officeart/2005/8/layout/vProcess5"/>
    <dgm:cxn modelId="{883C3C40-EB09-4E5B-BF90-5253E5CCC19B}" type="presParOf" srcId="{AED90EAF-C414-4081-8551-3765C37B352D}" destId="{002DB101-1A57-442E-B0FC-A52D6DF33730}" srcOrd="13" destOrd="0" presId="urn:microsoft.com/office/officeart/2005/8/layout/vProcess5"/>
    <dgm:cxn modelId="{F067DD6D-A921-422C-A76E-408A5E7A2FC1}" type="presParOf" srcId="{AED90EAF-C414-4081-8551-3765C37B352D}" destId="{938F07D1-AF3E-4B8F-87BF-959CC16CA9C7}" srcOrd="14"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C0EA834-8218-42C4-B99A-3B653481859A}"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en-US"/>
        </a:p>
      </dgm:t>
    </dgm:pt>
    <dgm:pt modelId="{750403E0-64C2-4694-8CD7-864211CB566A}">
      <dgm:prSet phldrT="[Text]" custT="1"/>
      <dgm:spPr>
        <a:solidFill>
          <a:srgbClr val="0948CB"/>
        </a:solidFill>
      </dgm:spPr>
      <dgm:t>
        <a:bodyPr/>
        <a:lstStyle/>
        <a:p>
          <a:r>
            <a:rPr lang="en-US" sz="1600" b="1" i="0" dirty="0"/>
            <a:t>Request the HTML page from wiki page URL</a:t>
          </a:r>
        </a:p>
      </dgm:t>
    </dgm:pt>
    <dgm:pt modelId="{8326539D-3A4A-416C-8A00-1B0E90FA8F36}" type="parTrans" cxnId="{2FB878CB-5B96-4D92-A972-44812C943048}">
      <dgm:prSet/>
      <dgm:spPr/>
      <dgm:t>
        <a:bodyPr/>
        <a:lstStyle/>
        <a:p>
          <a:endParaRPr lang="en-US"/>
        </a:p>
      </dgm:t>
    </dgm:pt>
    <dgm:pt modelId="{2C8CFCAD-8764-4D10-B709-70A06BB8BF9F}" type="sibTrans" cxnId="{2FB878CB-5B96-4D92-A972-44812C943048}">
      <dgm:prSet/>
      <dgm:spPr/>
      <dgm:t>
        <a:bodyPr/>
        <a:lstStyle/>
        <a:p>
          <a:endParaRPr lang="en-US"/>
        </a:p>
      </dgm:t>
    </dgm:pt>
    <dgm:pt modelId="{27BF7A07-A838-4626-8660-D1921EF8A8EA}">
      <dgm:prSet phldrT="[Text]" phldr="1"/>
      <dgm:spPr/>
      <dgm:t>
        <a:bodyPr/>
        <a:lstStyle/>
        <a:p>
          <a:endParaRPr lang="en-US"/>
        </a:p>
      </dgm:t>
    </dgm:pt>
    <dgm:pt modelId="{76C99DD9-9409-4FA1-8163-F4AA35139EB3}" type="parTrans" cxnId="{188C2DAF-91C5-4D84-84E4-5479369F1017}">
      <dgm:prSet/>
      <dgm:spPr/>
      <dgm:t>
        <a:bodyPr/>
        <a:lstStyle/>
        <a:p>
          <a:endParaRPr lang="en-US"/>
        </a:p>
      </dgm:t>
    </dgm:pt>
    <dgm:pt modelId="{6723E31E-B84D-4E37-858E-D65685674603}" type="sibTrans" cxnId="{188C2DAF-91C5-4D84-84E4-5479369F1017}">
      <dgm:prSet/>
      <dgm:spPr/>
      <dgm:t>
        <a:bodyPr/>
        <a:lstStyle/>
        <a:p>
          <a:endParaRPr lang="en-US"/>
        </a:p>
      </dgm:t>
    </dgm:pt>
    <dgm:pt modelId="{9B14305A-0F63-4491-9089-9F6A055D00B4}">
      <dgm:prSet phldrT="[Text]" custT="1"/>
      <dgm:spPr>
        <a:solidFill>
          <a:srgbClr val="0948CB"/>
        </a:solidFill>
      </dgm:spPr>
      <dgm:t>
        <a:bodyPr/>
        <a:lstStyle/>
        <a:p>
          <a:r>
            <a:rPr lang="en-US" sz="1600" b="1" i="0" dirty="0"/>
            <a:t>Create a </a:t>
          </a:r>
          <a:r>
            <a:rPr lang="en-US" sz="1600" b="1" i="0" dirty="0" err="1"/>
            <a:t>BeautifulSoup</a:t>
          </a:r>
          <a:r>
            <a:rPr lang="en-US" sz="1600" b="1" i="0" dirty="0"/>
            <a:t> object from the HTML response</a:t>
          </a:r>
          <a:endParaRPr lang="en-US" sz="1600" dirty="0"/>
        </a:p>
      </dgm:t>
    </dgm:pt>
    <dgm:pt modelId="{C94AD01B-DBEB-47EC-9285-151457BAF9B4}" type="sibTrans" cxnId="{E3950205-D84E-4942-AAA6-0C9A22FF7D75}">
      <dgm:prSet/>
      <dgm:spPr/>
      <dgm:t>
        <a:bodyPr/>
        <a:lstStyle/>
        <a:p>
          <a:endParaRPr lang="en-US"/>
        </a:p>
      </dgm:t>
    </dgm:pt>
    <dgm:pt modelId="{A83B23C8-CF0F-4B69-9496-5B3A2F9C793D}" type="parTrans" cxnId="{E3950205-D84E-4942-AAA6-0C9A22FF7D75}">
      <dgm:prSet/>
      <dgm:spPr/>
      <dgm:t>
        <a:bodyPr/>
        <a:lstStyle/>
        <a:p>
          <a:endParaRPr lang="en-US"/>
        </a:p>
      </dgm:t>
    </dgm:pt>
    <dgm:pt modelId="{A17C4F31-E5B2-4357-94F8-0D6AA34F3A2E}">
      <dgm:prSet custT="1"/>
      <dgm:spPr>
        <a:solidFill>
          <a:srgbClr val="0948CB"/>
        </a:solidFill>
      </dgm:spPr>
      <dgm:t>
        <a:bodyPr/>
        <a:lstStyle/>
        <a:p>
          <a:r>
            <a:rPr lang="en-US" sz="1600" b="1" dirty="0"/>
            <a:t>Extract all columns/variable names from the HTML table header</a:t>
          </a:r>
        </a:p>
      </dgm:t>
    </dgm:pt>
    <dgm:pt modelId="{A964238D-2E1E-4DDB-A858-390007A70A17}" type="parTrans" cxnId="{3AC537EE-7169-4469-9C6E-DFF5C0E240B5}">
      <dgm:prSet/>
      <dgm:spPr/>
      <dgm:t>
        <a:bodyPr/>
        <a:lstStyle/>
        <a:p>
          <a:endParaRPr lang="en-US"/>
        </a:p>
      </dgm:t>
    </dgm:pt>
    <dgm:pt modelId="{215302A4-2947-48D9-B367-A7B4A9A5F2C7}" type="sibTrans" cxnId="{3AC537EE-7169-4469-9C6E-DFF5C0E240B5}">
      <dgm:prSet/>
      <dgm:spPr/>
      <dgm:t>
        <a:bodyPr/>
        <a:lstStyle/>
        <a:p>
          <a:endParaRPr lang="en-US"/>
        </a:p>
      </dgm:t>
    </dgm:pt>
    <dgm:pt modelId="{0AF8FECE-9154-4C9D-AE7B-8DE469B62226}">
      <dgm:prSet custT="1"/>
      <dgm:spPr/>
      <dgm:t>
        <a:bodyPr/>
        <a:lstStyle/>
        <a:p>
          <a:endParaRPr lang="en-US"/>
        </a:p>
      </dgm:t>
    </dgm:pt>
    <dgm:pt modelId="{53A933EA-7287-4241-82C6-55310C7F0745}" type="parTrans" cxnId="{FE2B9724-6C43-4752-9BA1-C7B86129A373}">
      <dgm:prSet/>
      <dgm:spPr/>
      <dgm:t>
        <a:bodyPr/>
        <a:lstStyle/>
        <a:p>
          <a:endParaRPr lang="en-US"/>
        </a:p>
      </dgm:t>
    </dgm:pt>
    <dgm:pt modelId="{F27DC5B8-D34A-4207-91DD-F5F761A2067C}" type="sibTrans" cxnId="{FE2B9724-6C43-4752-9BA1-C7B86129A373}">
      <dgm:prSet/>
      <dgm:spPr/>
      <dgm:t>
        <a:bodyPr/>
        <a:lstStyle/>
        <a:p>
          <a:endParaRPr lang="en-US"/>
        </a:p>
      </dgm:t>
    </dgm:pt>
    <dgm:pt modelId="{92C4B201-FC30-4A8C-8B38-52B59F7C6A01}">
      <dgm:prSet custT="1"/>
      <dgm:spPr/>
      <dgm:t>
        <a:bodyPr/>
        <a:lstStyle/>
        <a:p>
          <a:endParaRPr lang="en-US"/>
        </a:p>
      </dgm:t>
    </dgm:pt>
    <dgm:pt modelId="{AEE96B9D-7877-4B34-AAAD-E6EC4E596613}" type="parTrans" cxnId="{1BC6BEBD-C2E8-4AB5-A85A-2E6A31345E26}">
      <dgm:prSet/>
      <dgm:spPr/>
      <dgm:t>
        <a:bodyPr/>
        <a:lstStyle/>
        <a:p>
          <a:endParaRPr lang="en-US"/>
        </a:p>
      </dgm:t>
    </dgm:pt>
    <dgm:pt modelId="{53A431D8-AEF6-410C-9FBD-AE9A66C03526}" type="sibTrans" cxnId="{1BC6BEBD-C2E8-4AB5-A85A-2E6A31345E26}">
      <dgm:prSet/>
      <dgm:spPr/>
      <dgm:t>
        <a:bodyPr/>
        <a:lstStyle/>
        <a:p>
          <a:endParaRPr lang="en-US"/>
        </a:p>
      </dgm:t>
    </dgm:pt>
    <dgm:pt modelId="{461F7B4B-F9BF-4A7B-864C-7C32682C6976}">
      <dgm:prSet custT="1"/>
      <dgm:spPr/>
      <dgm:t>
        <a:bodyPr/>
        <a:lstStyle/>
        <a:p>
          <a:endParaRPr lang="en-US" sz="1600" b="1" dirty="0"/>
        </a:p>
      </dgm:t>
    </dgm:pt>
    <dgm:pt modelId="{91EE4A02-3B59-4AC8-A6D0-AF1707782628}" type="parTrans" cxnId="{8DAF9EC0-01C4-4AAE-A1FB-3D6BEBE60DEC}">
      <dgm:prSet/>
      <dgm:spPr/>
      <dgm:t>
        <a:bodyPr/>
        <a:lstStyle/>
        <a:p>
          <a:endParaRPr lang="en-US"/>
        </a:p>
      </dgm:t>
    </dgm:pt>
    <dgm:pt modelId="{5B949CFD-04B7-4683-A4A8-173B257149D4}" type="sibTrans" cxnId="{8DAF9EC0-01C4-4AAE-A1FB-3D6BEBE60DEC}">
      <dgm:prSet/>
      <dgm:spPr/>
      <dgm:t>
        <a:bodyPr/>
        <a:lstStyle/>
        <a:p>
          <a:endParaRPr lang="en-US"/>
        </a:p>
      </dgm:t>
    </dgm:pt>
    <dgm:pt modelId="{CB47DDDE-8397-494A-9C41-8273B4BC4CD2}">
      <dgm:prSet custT="1"/>
      <dgm:spPr>
        <a:solidFill>
          <a:srgbClr val="0948CB"/>
        </a:solidFill>
      </dgm:spPr>
      <dgm:t>
        <a:bodyPr/>
        <a:lstStyle/>
        <a:p>
          <a:r>
            <a:rPr lang="en-US" sz="1600" b="1" dirty="0"/>
            <a:t>Create a </a:t>
          </a:r>
          <a:r>
            <a:rPr lang="en-US" sz="1600" b="1" dirty="0" err="1"/>
            <a:t>dataframe</a:t>
          </a:r>
          <a:r>
            <a:rPr lang="en-US" sz="1600" b="1" dirty="0"/>
            <a:t> by parsing the launch HTML table</a:t>
          </a:r>
        </a:p>
      </dgm:t>
    </dgm:pt>
    <dgm:pt modelId="{7A330177-D5B5-4CA4-BDCC-8D14D53CD3EC}" type="parTrans" cxnId="{06B84B1F-1ED0-49D2-BD42-06153C3394D7}">
      <dgm:prSet/>
      <dgm:spPr/>
      <dgm:t>
        <a:bodyPr/>
        <a:lstStyle/>
        <a:p>
          <a:endParaRPr lang="en-US"/>
        </a:p>
      </dgm:t>
    </dgm:pt>
    <dgm:pt modelId="{02769DF0-B35B-4D8E-98FF-00C5ADC4011F}" type="sibTrans" cxnId="{06B84B1F-1ED0-49D2-BD42-06153C3394D7}">
      <dgm:prSet/>
      <dgm:spPr/>
      <dgm:t>
        <a:bodyPr/>
        <a:lstStyle/>
        <a:p>
          <a:endParaRPr lang="en-US"/>
        </a:p>
      </dgm:t>
    </dgm:pt>
    <dgm:pt modelId="{E32082E5-9343-4240-BC02-EA6C6B561903}">
      <dgm:prSet custT="1"/>
      <dgm:spPr>
        <a:solidFill>
          <a:srgbClr val="0948CB"/>
        </a:solidFill>
      </dgm:spPr>
      <dgm:t>
        <a:bodyPr/>
        <a:lstStyle/>
        <a:p>
          <a:r>
            <a:rPr lang="en-US" sz="1600" b="1" dirty="0"/>
            <a:t>Save the dataset in the desired format (CSV</a:t>
          </a:r>
          <a:r>
            <a:rPr lang="en-US" sz="1400" b="1" dirty="0"/>
            <a:t>)</a:t>
          </a:r>
        </a:p>
      </dgm:t>
    </dgm:pt>
    <dgm:pt modelId="{9CE95A07-DD08-404A-ABAA-24F0CB60E759}" type="parTrans" cxnId="{D9EB0856-D4C7-4916-B25D-880EB27A8DA6}">
      <dgm:prSet/>
      <dgm:spPr/>
      <dgm:t>
        <a:bodyPr/>
        <a:lstStyle/>
        <a:p>
          <a:endParaRPr lang="en-US"/>
        </a:p>
      </dgm:t>
    </dgm:pt>
    <dgm:pt modelId="{B6F9ADF7-72BE-40C7-8DD2-51C221C484DF}" type="sibTrans" cxnId="{D9EB0856-D4C7-4916-B25D-880EB27A8DA6}">
      <dgm:prSet/>
      <dgm:spPr/>
      <dgm:t>
        <a:bodyPr/>
        <a:lstStyle/>
        <a:p>
          <a:endParaRPr lang="en-US"/>
        </a:p>
      </dgm:t>
    </dgm:pt>
    <dgm:pt modelId="{AED90EAF-C414-4081-8551-3765C37B352D}" type="pres">
      <dgm:prSet presAssocID="{2C0EA834-8218-42C4-B99A-3B653481859A}" presName="outerComposite" presStyleCnt="0">
        <dgm:presLayoutVars>
          <dgm:chMax val="5"/>
          <dgm:dir/>
          <dgm:resizeHandles val="exact"/>
        </dgm:presLayoutVars>
      </dgm:prSet>
      <dgm:spPr/>
    </dgm:pt>
    <dgm:pt modelId="{2DE8DA30-EE62-487E-B7B7-E8D66BF29DD8}" type="pres">
      <dgm:prSet presAssocID="{2C0EA834-8218-42C4-B99A-3B653481859A}" presName="dummyMaxCanvas" presStyleCnt="0">
        <dgm:presLayoutVars/>
      </dgm:prSet>
      <dgm:spPr/>
    </dgm:pt>
    <dgm:pt modelId="{5CA1EC60-535D-4F14-A5D5-967582B0078C}" type="pres">
      <dgm:prSet presAssocID="{2C0EA834-8218-42C4-B99A-3B653481859A}" presName="FiveNodes_1" presStyleLbl="node1" presStyleIdx="0" presStyleCnt="5">
        <dgm:presLayoutVars>
          <dgm:bulletEnabled val="1"/>
        </dgm:presLayoutVars>
      </dgm:prSet>
      <dgm:spPr/>
    </dgm:pt>
    <dgm:pt modelId="{D0738355-D7FE-4A95-9285-A4FB2C7677FD}" type="pres">
      <dgm:prSet presAssocID="{2C0EA834-8218-42C4-B99A-3B653481859A}" presName="FiveNodes_2" presStyleLbl="node1" presStyleIdx="1" presStyleCnt="5">
        <dgm:presLayoutVars>
          <dgm:bulletEnabled val="1"/>
        </dgm:presLayoutVars>
      </dgm:prSet>
      <dgm:spPr/>
    </dgm:pt>
    <dgm:pt modelId="{3D4517CF-A3D8-47AC-A3FB-58EC03BC9AEA}" type="pres">
      <dgm:prSet presAssocID="{2C0EA834-8218-42C4-B99A-3B653481859A}" presName="FiveNodes_3" presStyleLbl="node1" presStyleIdx="2" presStyleCnt="5">
        <dgm:presLayoutVars>
          <dgm:bulletEnabled val="1"/>
        </dgm:presLayoutVars>
      </dgm:prSet>
      <dgm:spPr/>
    </dgm:pt>
    <dgm:pt modelId="{393BEE83-A056-4DD8-B2A8-0C3231AC38C8}" type="pres">
      <dgm:prSet presAssocID="{2C0EA834-8218-42C4-B99A-3B653481859A}" presName="FiveNodes_4" presStyleLbl="node1" presStyleIdx="3" presStyleCnt="5">
        <dgm:presLayoutVars>
          <dgm:bulletEnabled val="1"/>
        </dgm:presLayoutVars>
      </dgm:prSet>
      <dgm:spPr/>
    </dgm:pt>
    <dgm:pt modelId="{1D552AB1-15B5-4CC5-AD6E-3DEE25591412}" type="pres">
      <dgm:prSet presAssocID="{2C0EA834-8218-42C4-B99A-3B653481859A}" presName="FiveNodes_5" presStyleLbl="node1" presStyleIdx="4" presStyleCnt="5">
        <dgm:presLayoutVars>
          <dgm:bulletEnabled val="1"/>
        </dgm:presLayoutVars>
      </dgm:prSet>
      <dgm:spPr/>
    </dgm:pt>
    <dgm:pt modelId="{F67FE52A-1B96-4915-8232-99C7AD8B21FB}" type="pres">
      <dgm:prSet presAssocID="{2C0EA834-8218-42C4-B99A-3B653481859A}" presName="FiveConn_1-2" presStyleLbl="fgAccFollowNode1" presStyleIdx="0" presStyleCnt="4">
        <dgm:presLayoutVars>
          <dgm:bulletEnabled val="1"/>
        </dgm:presLayoutVars>
      </dgm:prSet>
      <dgm:spPr/>
    </dgm:pt>
    <dgm:pt modelId="{0B1050CF-621A-4A34-8F2E-28B1CA6B2345}" type="pres">
      <dgm:prSet presAssocID="{2C0EA834-8218-42C4-B99A-3B653481859A}" presName="FiveConn_2-3" presStyleLbl="fgAccFollowNode1" presStyleIdx="1" presStyleCnt="4">
        <dgm:presLayoutVars>
          <dgm:bulletEnabled val="1"/>
        </dgm:presLayoutVars>
      </dgm:prSet>
      <dgm:spPr/>
    </dgm:pt>
    <dgm:pt modelId="{B670663A-066E-4F70-83D0-5A2B1A00A4B0}" type="pres">
      <dgm:prSet presAssocID="{2C0EA834-8218-42C4-B99A-3B653481859A}" presName="FiveConn_3-4" presStyleLbl="fgAccFollowNode1" presStyleIdx="2" presStyleCnt="4">
        <dgm:presLayoutVars>
          <dgm:bulletEnabled val="1"/>
        </dgm:presLayoutVars>
      </dgm:prSet>
      <dgm:spPr/>
    </dgm:pt>
    <dgm:pt modelId="{D8D7A81B-BE85-4AB1-BC91-14BC462FF9DD}" type="pres">
      <dgm:prSet presAssocID="{2C0EA834-8218-42C4-B99A-3B653481859A}" presName="FiveConn_4-5" presStyleLbl="fgAccFollowNode1" presStyleIdx="3" presStyleCnt="4">
        <dgm:presLayoutVars>
          <dgm:bulletEnabled val="1"/>
        </dgm:presLayoutVars>
      </dgm:prSet>
      <dgm:spPr/>
    </dgm:pt>
    <dgm:pt modelId="{B140D8CF-C9C0-434E-9953-30506D840653}" type="pres">
      <dgm:prSet presAssocID="{2C0EA834-8218-42C4-B99A-3B653481859A}" presName="FiveNodes_1_text" presStyleLbl="node1" presStyleIdx="4" presStyleCnt="5">
        <dgm:presLayoutVars>
          <dgm:bulletEnabled val="1"/>
        </dgm:presLayoutVars>
      </dgm:prSet>
      <dgm:spPr/>
    </dgm:pt>
    <dgm:pt modelId="{2FBB9E84-22D2-475F-9CE5-1648D220940E}" type="pres">
      <dgm:prSet presAssocID="{2C0EA834-8218-42C4-B99A-3B653481859A}" presName="FiveNodes_2_text" presStyleLbl="node1" presStyleIdx="4" presStyleCnt="5">
        <dgm:presLayoutVars>
          <dgm:bulletEnabled val="1"/>
        </dgm:presLayoutVars>
      </dgm:prSet>
      <dgm:spPr/>
    </dgm:pt>
    <dgm:pt modelId="{942E55FF-8124-4865-B219-7FD996B6BE5B}" type="pres">
      <dgm:prSet presAssocID="{2C0EA834-8218-42C4-B99A-3B653481859A}" presName="FiveNodes_3_text" presStyleLbl="node1" presStyleIdx="4" presStyleCnt="5">
        <dgm:presLayoutVars>
          <dgm:bulletEnabled val="1"/>
        </dgm:presLayoutVars>
      </dgm:prSet>
      <dgm:spPr/>
    </dgm:pt>
    <dgm:pt modelId="{002DB101-1A57-442E-B0FC-A52D6DF33730}" type="pres">
      <dgm:prSet presAssocID="{2C0EA834-8218-42C4-B99A-3B653481859A}" presName="FiveNodes_4_text" presStyleLbl="node1" presStyleIdx="4" presStyleCnt="5">
        <dgm:presLayoutVars>
          <dgm:bulletEnabled val="1"/>
        </dgm:presLayoutVars>
      </dgm:prSet>
      <dgm:spPr/>
    </dgm:pt>
    <dgm:pt modelId="{938F07D1-AF3E-4B8F-87BF-959CC16CA9C7}" type="pres">
      <dgm:prSet presAssocID="{2C0EA834-8218-42C4-B99A-3B653481859A}" presName="FiveNodes_5_text" presStyleLbl="node1" presStyleIdx="4" presStyleCnt="5">
        <dgm:presLayoutVars>
          <dgm:bulletEnabled val="1"/>
        </dgm:presLayoutVars>
      </dgm:prSet>
      <dgm:spPr/>
    </dgm:pt>
  </dgm:ptLst>
  <dgm:cxnLst>
    <dgm:cxn modelId="{E3950205-D84E-4942-AAA6-0C9A22FF7D75}" srcId="{2C0EA834-8218-42C4-B99A-3B653481859A}" destId="{9B14305A-0F63-4491-9089-9F6A055D00B4}" srcOrd="1" destOrd="0" parTransId="{A83B23C8-CF0F-4B69-9496-5B3A2F9C793D}" sibTransId="{C94AD01B-DBEB-47EC-9285-151457BAF9B4}"/>
    <dgm:cxn modelId="{14A1D60A-50D1-4788-8905-F0187CB85500}" type="presOf" srcId="{A17C4F31-E5B2-4357-94F8-0D6AA34F3A2E}" destId="{942E55FF-8124-4865-B219-7FD996B6BE5B}" srcOrd="1" destOrd="0" presId="urn:microsoft.com/office/officeart/2005/8/layout/vProcess5"/>
    <dgm:cxn modelId="{19D30E0C-A36D-4BA8-B5D8-96FF36F10461}" type="presOf" srcId="{CB47DDDE-8397-494A-9C41-8273B4BC4CD2}" destId="{393BEE83-A056-4DD8-B2A8-0C3231AC38C8}" srcOrd="0" destOrd="0" presId="urn:microsoft.com/office/officeart/2005/8/layout/vProcess5"/>
    <dgm:cxn modelId="{63677314-399E-4527-9CCF-5CC7980FF345}" type="presOf" srcId="{215302A4-2947-48D9-B367-A7B4A9A5F2C7}" destId="{B670663A-066E-4F70-83D0-5A2B1A00A4B0}" srcOrd="0" destOrd="0" presId="urn:microsoft.com/office/officeart/2005/8/layout/vProcess5"/>
    <dgm:cxn modelId="{06B84B1F-1ED0-49D2-BD42-06153C3394D7}" srcId="{2C0EA834-8218-42C4-B99A-3B653481859A}" destId="{CB47DDDE-8397-494A-9C41-8273B4BC4CD2}" srcOrd="3" destOrd="0" parTransId="{7A330177-D5B5-4CA4-BDCC-8D14D53CD3EC}" sibTransId="{02769DF0-B35B-4D8E-98FF-00C5ADC4011F}"/>
    <dgm:cxn modelId="{FE2B9724-6C43-4752-9BA1-C7B86129A373}" srcId="{2C0EA834-8218-42C4-B99A-3B653481859A}" destId="{0AF8FECE-9154-4C9D-AE7B-8DE469B62226}" srcOrd="6" destOrd="0" parTransId="{53A933EA-7287-4241-82C6-55310C7F0745}" sibTransId="{F27DC5B8-D34A-4207-91DD-F5F761A2067C}"/>
    <dgm:cxn modelId="{3B13763C-C348-4ED1-99AB-A7FC3981496E}" type="presOf" srcId="{E32082E5-9343-4240-BC02-EA6C6B561903}" destId="{1D552AB1-15B5-4CC5-AD6E-3DEE25591412}" srcOrd="0" destOrd="0" presId="urn:microsoft.com/office/officeart/2005/8/layout/vProcess5"/>
    <dgm:cxn modelId="{2D208B66-83D9-4A42-9683-DFBE4C29BB7A}" type="presOf" srcId="{A17C4F31-E5B2-4357-94F8-0D6AA34F3A2E}" destId="{3D4517CF-A3D8-47AC-A3FB-58EC03BC9AEA}" srcOrd="0" destOrd="0" presId="urn:microsoft.com/office/officeart/2005/8/layout/vProcess5"/>
    <dgm:cxn modelId="{D9EB0856-D4C7-4916-B25D-880EB27A8DA6}" srcId="{2C0EA834-8218-42C4-B99A-3B653481859A}" destId="{E32082E5-9343-4240-BC02-EA6C6B561903}" srcOrd="4" destOrd="0" parTransId="{9CE95A07-DD08-404A-ABAA-24F0CB60E759}" sibTransId="{B6F9ADF7-72BE-40C7-8DD2-51C221C484DF}"/>
    <dgm:cxn modelId="{06432BA5-D560-4086-B4B3-479943705C94}" type="presOf" srcId="{750403E0-64C2-4694-8CD7-864211CB566A}" destId="{B140D8CF-C9C0-434E-9953-30506D840653}" srcOrd="1" destOrd="0" presId="urn:microsoft.com/office/officeart/2005/8/layout/vProcess5"/>
    <dgm:cxn modelId="{141F93AC-89EC-4D03-8C5B-70B03A2A8A51}" type="presOf" srcId="{750403E0-64C2-4694-8CD7-864211CB566A}" destId="{5CA1EC60-535D-4F14-A5D5-967582B0078C}" srcOrd="0" destOrd="0" presId="urn:microsoft.com/office/officeart/2005/8/layout/vProcess5"/>
    <dgm:cxn modelId="{B6C28AAE-684D-4AED-BE9D-9B7DA0EBE92B}" type="presOf" srcId="{C94AD01B-DBEB-47EC-9285-151457BAF9B4}" destId="{0B1050CF-621A-4A34-8F2E-28B1CA6B2345}" srcOrd="0" destOrd="0" presId="urn:microsoft.com/office/officeart/2005/8/layout/vProcess5"/>
    <dgm:cxn modelId="{188C2DAF-91C5-4D84-84E4-5479369F1017}" srcId="{2C0EA834-8218-42C4-B99A-3B653481859A}" destId="{27BF7A07-A838-4626-8660-D1921EF8A8EA}" srcOrd="8" destOrd="0" parTransId="{76C99DD9-9409-4FA1-8163-F4AA35139EB3}" sibTransId="{6723E31E-B84D-4E37-858E-D65685674603}"/>
    <dgm:cxn modelId="{1BC6BEBD-C2E8-4AB5-A85A-2E6A31345E26}" srcId="{2C0EA834-8218-42C4-B99A-3B653481859A}" destId="{92C4B201-FC30-4A8C-8B38-52B59F7C6A01}" srcOrd="7" destOrd="0" parTransId="{AEE96B9D-7877-4B34-AAAD-E6EC4E596613}" sibTransId="{53A431D8-AEF6-410C-9FBD-AE9A66C03526}"/>
    <dgm:cxn modelId="{8DAF9EC0-01C4-4AAE-A1FB-3D6BEBE60DEC}" srcId="{2C0EA834-8218-42C4-B99A-3B653481859A}" destId="{461F7B4B-F9BF-4A7B-864C-7C32682C6976}" srcOrd="5" destOrd="0" parTransId="{91EE4A02-3B59-4AC8-A6D0-AF1707782628}" sibTransId="{5B949CFD-04B7-4683-A4A8-173B257149D4}"/>
    <dgm:cxn modelId="{2FB878CB-5B96-4D92-A972-44812C943048}" srcId="{2C0EA834-8218-42C4-B99A-3B653481859A}" destId="{750403E0-64C2-4694-8CD7-864211CB566A}" srcOrd="0" destOrd="0" parTransId="{8326539D-3A4A-416C-8A00-1B0E90FA8F36}" sibTransId="{2C8CFCAD-8764-4D10-B709-70A06BB8BF9F}"/>
    <dgm:cxn modelId="{4F5F6ECC-24C8-4676-A0E3-BCEE25CAAFF4}" type="presOf" srcId="{2C8CFCAD-8764-4D10-B709-70A06BB8BF9F}" destId="{F67FE52A-1B96-4915-8232-99C7AD8B21FB}" srcOrd="0" destOrd="0" presId="urn:microsoft.com/office/officeart/2005/8/layout/vProcess5"/>
    <dgm:cxn modelId="{A1353BE5-0D33-43FE-9C22-0FBC5DCCABED}" type="presOf" srcId="{CB47DDDE-8397-494A-9C41-8273B4BC4CD2}" destId="{002DB101-1A57-442E-B0FC-A52D6DF33730}" srcOrd="1" destOrd="0" presId="urn:microsoft.com/office/officeart/2005/8/layout/vProcess5"/>
    <dgm:cxn modelId="{A4D209EA-7BBF-44D9-9E2F-10D716DE812C}" type="presOf" srcId="{2C0EA834-8218-42C4-B99A-3B653481859A}" destId="{AED90EAF-C414-4081-8551-3765C37B352D}" srcOrd="0" destOrd="0" presId="urn:microsoft.com/office/officeart/2005/8/layout/vProcess5"/>
    <dgm:cxn modelId="{CF5046EC-06FA-47B6-917A-9438496FBF43}" type="presOf" srcId="{9B14305A-0F63-4491-9089-9F6A055D00B4}" destId="{D0738355-D7FE-4A95-9285-A4FB2C7677FD}" srcOrd="0" destOrd="0" presId="urn:microsoft.com/office/officeart/2005/8/layout/vProcess5"/>
    <dgm:cxn modelId="{3AC537EE-7169-4469-9C6E-DFF5C0E240B5}" srcId="{2C0EA834-8218-42C4-B99A-3B653481859A}" destId="{A17C4F31-E5B2-4357-94F8-0D6AA34F3A2E}" srcOrd="2" destOrd="0" parTransId="{A964238D-2E1E-4DDB-A858-390007A70A17}" sibTransId="{215302A4-2947-48D9-B367-A7B4A9A5F2C7}"/>
    <dgm:cxn modelId="{98C26FF2-A296-4881-BD72-7AC0E5122BB2}" type="presOf" srcId="{E32082E5-9343-4240-BC02-EA6C6B561903}" destId="{938F07D1-AF3E-4B8F-87BF-959CC16CA9C7}" srcOrd="1" destOrd="0" presId="urn:microsoft.com/office/officeart/2005/8/layout/vProcess5"/>
    <dgm:cxn modelId="{7E27BCF3-0730-4B72-B144-F56779AACA31}" type="presOf" srcId="{9B14305A-0F63-4491-9089-9F6A055D00B4}" destId="{2FBB9E84-22D2-475F-9CE5-1648D220940E}" srcOrd="1" destOrd="0" presId="urn:microsoft.com/office/officeart/2005/8/layout/vProcess5"/>
    <dgm:cxn modelId="{080DF7FD-E569-45BA-A1D6-0837AE1F3ECF}" type="presOf" srcId="{02769DF0-B35B-4D8E-98FF-00C5ADC4011F}" destId="{D8D7A81B-BE85-4AB1-BC91-14BC462FF9DD}" srcOrd="0" destOrd="0" presId="urn:microsoft.com/office/officeart/2005/8/layout/vProcess5"/>
    <dgm:cxn modelId="{11414CC8-F993-422B-A194-17867D06BF63}" type="presParOf" srcId="{AED90EAF-C414-4081-8551-3765C37B352D}" destId="{2DE8DA30-EE62-487E-B7B7-E8D66BF29DD8}" srcOrd="0" destOrd="0" presId="urn:microsoft.com/office/officeart/2005/8/layout/vProcess5"/>
    <dgm:cxn modelId="{9EF49C30-7650-44BB-A8C1-F42EFA64F880}" type="presParOf" srcId="{AED90EAF-C414-4081-8551-3765C37B352D}" destId="{5CA1EC60-535D-4F14-A5D5-967582B0078C}" srcOrd="1" destOrd="0" presId="urn:microsoft.com/office/officeart/2005/8/layout/vProcess5"/>
    <dgm:cxn modelId="{200A9AD0-6D0F-4460-9333-A29E2C079163}" type="presParOf" srcId="{AED90EAF-C414-4081-8551-3765C37B352D}" destId="{D0738355-D7FE-4A95-9285-A4FB2C7677FD}" srcOrd="2" destOrd="0" presId="urn:microsoft.com/office/officeart/2005/8/layout/vProcess5"/>
    <dgm:cxn modelId="{5CC11491-35E5-43CC-8593-71F62D664F09}" type="presParOf" srcId="{AED90EAF-C414-4081-8551-3765C37B352D}" destId="{3D4517CF-A3D8-47AC-A3FB-58EC03BC9AEA}" srcOrd="3" destOrd="0" presId="urn:microsoft.com/office/officeart/2005/8/layout/vProcess5"/>
    <dgm:cxn modelId="{627C068C-9E71-4731-A4D2-7270FDB533CF}" type="presParOf" srcId="{AED90EAF-C414-4081-8551-3765C37B352D}" destId="{393BEE83-A056-4DD8-B2A8-0C3231AC38C8}" srcOrd="4" destOrd="0" presId="urn:microsoft.com/office/officeart/2005/8/layout/vProcess5"/>
    <dgm:cxn modelId="{F25ED18D-7269-482E-8B0E-2BD753FA0A19}" type="presParOf" srcId="{AED90EAF-C414-4081-8551-3765C37B352D}" destId="{1D552AB1-15B5-4CC5-AD6E-3DEE25591412}" srcOrd="5" destOrd="0" presId="urn:microsoft.com/office/officeart/2005/8/layout/vProcess5"/>
    <dgm:cxn modelId="{42BD73C1-C768-446A-B857-B6EC27311019}" type="presParOf" srcId="{AED90EAF-C414-4081-8551-3765C37B352D}" destId="{F67FE52A-1B96-4915-8232-99C7AD8B21FB}" srcOrd="6" destOrd="0" presId="urn:microsoft.com/office/officeart/2005/8/layout/vProcess5"/>
    <dgm:cxn modelId="{C92B1808-C221-4AFB-9E3A-4B7E6278B757}" type="presParOf" srcId="{AED90EAF-C414-4081-8551-3765C37B352D}" destId="{0B1050CF-621A-4A34-8F2E-28B1CA6B2345}" srcOrd="7" destOrd="0" presId="urn:microsoft.com/office/officeart/2005/8/layout/vProcess5"/>
    <dgm:cxn modelId="{46E2254C-E0AF-4E54-919F-DF6DC1EE5C40}" type="presParOf" srcId="{AED90EAF-C414-4081-8551-3765C37B352D}" destId="{B670663A-066E-4F70-83D0-5A2B1A00A4B0}" srcOrd="8" destOrd="0" presId="urn:microsoft.com/office/officeart/2005/8/layout/vProcess5"/>
    <dgm:cxn modelId="{8B1AB3AA-9751-4789-9FF7-5655C73128DA}" type="presParOf" srcId="{AED90EAF-C414-4081-8551-3765C37B352D}" destId="{D8D7A81B-BE85-4AB1-BC91-14BC462FF9DD}" srcOrd="9" destOrd="0" presId="urn:microsoft.com/office/officeart/2005/8/layout/vProcess5"/>
    <dgm:cxn modelId="{8BC06500-B81D-4DBB-9D56-B63C7F223507}" type="presParOf" srcId="{AED90EAF-C414-4081-8551-3765C37B352D}" destId="{B140D8CF-C9C0-434E-9953-30506D840653}" srcOrd="10" destOrd="0" presId="urn:microsoft.com/office/officeart/2005/8/layout/vProcess5"/>
    <dgm:cxn modelId="{5DA3D139-D946-4AF6-8E1E-96144BBE6C1C}" type="presParOf" srcId="{AED90EAF-C414-4081-8551-3765C37B352D}" destId="{2FBB9E84-22D2-475F-9CE5-1648D220940E}" srcOrd="11" destOrd="0" presId="urn:microsoft.com/office/officeart/2005/8/layout/vProcess5"/>
    <dgm:cxn modelId="{F93A54D2-33AD-468B-9292-5C0989AE0C7B}" type="presParOf" srcId="{AED90EAF-C414-4081-8551-3765C37B352D}" destId="{942E55FF-8124-4865-B219-7FD996B6BE5B}" srcOrd="12" destOrd="0" presId="urn:microsoft.com/office/officeart/2005/8/layout/vProcess5"/>
    <dgm:cxn modelId="{883C3C40-EB09-4E5B-BF90-5253E5CCC19B}" type="presParOf" srcId="{AED90EAF-C414-4081-8551-3765C37B352D}" destId="{002DB101-1A57-442E-B0FC-A52D6DF33730}" srcOrd="13" destOrd="0" presId="urn:microsoft.com/office/officeart/2005/8/layout/vProcess5"/>
    <dgm:cxn modelId="{F067DD6D-A921-422C-A76E-408A5E7A2FC1}" type="presParOf" srcId="{AED90EAF-C414-4081-8551-3765C37B352D}" destId="{938F07D1-AF3E-4B8F-87BF-959CC16CA9C7}" srcOrd="14"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C0EA834-8218-42C4-B99A-3B653481859A}"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en-US"/>
        </a:p>
      </dgm:t>
    </dgm:pt>
    <dgm:pt modelId="{750403E0-64C2-4694-8CD7-864211CB566A}">
      <dgm:prSet phldrT="[Text]" custT="1"/>
      <dgm:spPr>
        <a:solidFill>
          <a:srgbClr val="0948CB"/>
        </a:solidFill>
      </dgm:spPr>
      <dgm:t>
        <a:bodyPr/>
        <a:lstStyle/>
        <a:p>
          <a:r>
            <a:rPr lang="en-US" sz="1600" b="1" i="0" dirty="0"/>
            <a:t>Import the libraries and load the SpaceX dataset </a:t>
          </a:r>
        </a:p>
      </dgm:t>
    </dgm:pt>
    <dgm:pt modelId="{8326539D-3A4A-416C-8A00-1B0E90FA8F36}" type="parTrans" cxnId="{2FB878CB-5B96-4D92-A972-44812C943048}">
      <dgm:prSet/>
      <dgm:spPr/>
      <dgm:t>
        <a:bodyPr/>
        <a:lstStyle/>
        <a:p>
          <a:endParaRPr lang="en-US"/>
        </a:p>
      </dgm:t>
    </dgm:pt>
    <dgm:pt modelId="{2C8CFCAD-8764-4D10-B709-70A06BB8BF9F}" type="sibTrans" cxnId="{2FB878CB-5B96-4D92-A972-44812C943048}">
      <dgm:prSet/>
      <dgm:spPr/>
      <dgm:t>
        <a:bodyPr/>
        <a:lstStyle/>
        <a:p>
          <a:endParaRPr lang="en-US"/>
        </a:p>
      </dgm:t>
    </dgm:pt>
    <dgm:pt modelId="{27BF7A07-A838-4626-8660-D1921EF8A8EA}">
      <dgm:prSet phldrT="[Text]" phldr="1"/>
      <dgm:spPr/>
      <dgm:t>
        <a:bodyPr/>
        <a:lstStyle/>
        <a:p>
          <a:endParaRPr lang="en-US"/>
        </a:p>
      </dgm:t>
    </dgm:pt>
    <dgm:pt modelId="{76C99DD9-9409-4FA1-8163-F4AA35139EB3}" type="parTrans" cxnId="{188C2DAF-91C5-4D84-84E4-5479369F1017}">
      <dgm:prSet/>
      <dgm:spPr/>
      <dgm:t>
        <a:bodyPr/>
        <a:lstStyle/>
        <a:p>
          <a:endParaRPr lang="en-US"/>
        </a:p>
      </dgm:t>
    </dgm:pt>
    <dgm:pt modelId="{6723E31E-B84D-4E37-858E-D65685674603}" type="sibTrans" cxnId="{188C2DAF-91C5-4D84-84E4-5479369F1017}">
      <dgm:prSet/>
      <dgm:spPr/>
      <dgm:t>
        <a:bodyPr/>
        <a:lstStyle/>
        <a:p>
          <a:endParaRPr lang="en-US"/>
        </a:p>
      </dgm:t>
    </dgm:pt>
    <dgm:pt modelId="{9B14305A-0F63-4491-9089-9F6A055D00B4}">
      <dgm:prSet phldrT="[Text]" custT="1"/>
      <dgm:spPr>
        <a:solidFill>
          <a:srgbClr val="0948CB"/>
        </a:solidFill>
      </dgm:spPr>
      <dgm:t>
        <a:bodyPr/>
        <a:lstStyle/>
        <a:p>
          <a:r>
            <a:rPr lang="en-US" sz="1600" b="1" dirty="0"/>
            <a:t>Data Wrangle to calculate the number of launches on each site</a:t>
          </a:r>
        </a:p>
      </dgm:t>
    </dgm:pt>
    <dgm:pt modelId="{C94AD01B-DBEB-47EC-9285-151457BAF9B4}" type="sibTrans" cxnId="{E3950205-D84E-4942-AAA6-0C9A22FF7D75}">
      <dgm:prSet/>
      <dgm:spPr/>
      <dgm:t>
        <a:bodyPr/>
        <a:lstStyle/>
        <a:p>
          <a:endParaRPr lang="en-US"/>
        </a:p>
      </dgm:t>
    </dgm:pt>
    <dgm:pt modelId="{A83B23C8-CF0F-4B69-9496-5B3A2F9C793D}" type="parTrans" cxnId="{E3950205-D84E-4942-AAA6-0C9A22FF7D75}">
      <dgm:prSet/>
      <dgm:spPr/>
      <dgm:t>
        <a:bodyPr/>
        <a:lstStyle/>
        <a:p>
          <a:endParaRPr lang="en-US"/>
        </a:p>
      </dgm:t>
    </dgm:pt>
    <dgm:pt modelId="{A17C4F31-E5B2-4357-94F8-0D6AA34F3A2E}">
      <dgm:prSet custT="1"/>
      <dgm:spPr>
        <a:solidFill>
          <a:srgbClr val="0948CB"/>
        </a:solidFill>
      </dgm:spPr>
      <dgm:t>
        <a:bodyPr/>
        <a:lstStyle/>
        <a:p>
          <a:r>
            <a:rPr lang="en-US" sz="1600" b="1" dirty="0"/>
            <a:t>Data wrangle to calculate the number and occurrence of  each orbit</a:t>
          </a:r>
        </a:p>
      </dgm:t>
    </dgm:pt>
    <dgm:pt modelId="{A964238D-2E1E-4DDB-A858-390007A70A17}" type="parTrans" cxnId="{3AC537EE-7169-4469-9C6E-DFF5C0E240B5}">
      <dgm:prSet/>
      <dgm:spPr/>
      <dgm:t>
        <a:bodyPr/>
        <a:lstStyle/>
        <a:p>
          <a:endParaRPr lang="en-US"/>
        </a:p>
      </dgm:t>
    </dgm:pt>
    <dgm:pt modelId="{215302A4-2947-48D9-B367-A7B4A9A5F2C7}" type="sibTrans" cxnId="{3AC537EE-7169-4469-9C6E-DFF5C0E240B5}">
      <dgm:prSet/>
      <dgm:spPr/>
      <dgm:t>
        <a:bodyPr/>
        <a:lstStyle/>
        <a:p>
          <a:endParaRPr lang="en-US"/>
        </a:p>
      </dgm:t>
    </dgm:pt>
    <dgm:pt modelId="{0AF8FECE-9154-4C9D-AE7B-8DE469B62226}">
      <dgm:prSet custT="1"/>
      <dgm:spPr/>
      <dgm:t>
        <a:bodyPr/>
        <a:lstStyle/>
        <a:p>
          <a:endParaRPr lang="en-US"/>
        </a:p>
      </dgm:t>
    </dgm:pt>
    <dgm:pt modelId="{53A933EA-7287-4241-82C6-55310C7F0745}" type="parTrans" cxnId="{FE2B9724-6C43-4752-9BA1-C7B86129A373}">
      <dgm:prSet/>
      <dgm:spPr/>
      <dgm:t>
        <a:bodyPr/>
        <a:lstStyle/>
        <a:p>
          <a:endParaRPr lang="en-US"/>
        </a:p>
      </dgm:t>
    </dgm:pt>
    <dgm:pt modelId="{F27DC5B8-D34A-4207-91DD-F5F761A2067C}" type="sibTrans" cxnId="{FE2B9724-6C43-4752-9BA1-C7B86129A373}">
      <dgm:prSet/>
      <dgm:spPr/>
      <dgm:t>
        <a:bodyPr/>
        <a:lstStyle/>
        <a:p>
          <a:endParaRPr lang="en-US"/>
        </a:p>
      </dgm:t>
    </dgm:pt>
    <dgm:pt modelId="{92C4B201-FC30-4A8C-8B38-52B59F7C6A01}">
      <dgm:prSet custT="1"/>
      <dgm:spPr/>
      <dgm:t>
        <a:bodyPr/>
        <a:lstStyle/>
        <a:p>
          <a:endParaRPr lang="en-US"/>
        </a:p>
      </dgm:t>
    </dgm:pt>
    <dgm:pt modelId="{AEE96B9D-7877-4B34-AAAD-E6EC4E596613}" type="parTrans" cxnId="{1BC6BEBD-C2E8-4AB5-A85A-2E6A31345E26}">
      <dgm:prSet/>
      <dgm:spPr/>
      <dgm:t>
        <a:bodyPr/>
        <a:lstStyle/>
        <a:p>
          <a:endParaRPr lang="en-US"/>
        </a:p>
      </dgm:t>
    </dgm:pt>
    <dgm:pt modelId="{53A431D8-AEF6-410C-9FBD-AE9A66C03526}" type="sibTrans" cxnId="{1BC6BEBD-C2E8-4AB5-A85A-2E6A31345E26}">
      <dgm:prSet/>
      <dgm:spPr/>
      <dgm:t>
        <a:bodyPr/>
        <a:lstStyle/>
        <a:p>
          <a:endParaRPr lang="en-US"/>
        </a:p>
      </dgm:t>
    </dgm:pt>
    <dgm:pt modelId="{461F7B4B-F9BF-4A7B-864C-7C32682C6976}">
      <dgm:prSet custT="1"/>
      <dgm:spPr/>
      <dgm:t>
        <a:bodyPr/>
        <a:lstStyle/>
        <a:p>
          <a:endParaRPr lang="en-US" sz="1600" b="1" dirty="0"/>
        </a:p>
      </dgm:t>
    </dgm:pt>
    <dgm:pt modelId="{91EE4A02-3B59-4AC8-A6D0-AF1707782628}" type="parTrans" cxnId="{8DAF9EC0-01C4-4AAE-A1FB-3D6BEBE60DEC}">
      <dgm:prSet/>
      <dgm:spPr/>
      <dgm:t>
        <a:bodyPr/>
        <a:lstStyle/>
        <a:p>
          <a:endParaRPr lang="en-US"/>
        </a:p>
      </dgm:t>
    </dgm:pt>
    <dgm:pt modelId="{5B949CFD-04B7-4683-A4A8-173B257149D4}" type="sibTrans" cxnId="{8DAF9EC0-01C4-4AAE-A1FB-3D6BEBE60DEC}">
      <dgm:prSet/>
      <dgm:spPr/>
      <dgm:t>
        <a:bodyPr/>
        <a:lstStyle/>
        <a:p>
          <a:endParaRPr lang="en-US"/>
        </a:p>
      </dgm:t>
    </dgm:pt>
    <dgm:pt modelId="{CB47DDDE-8397-494A-9C41-8273B4BC4CD2}">
      <dgm:prSet custT="1"/>
      <dgm:spPr>
        <a:solidFill>
          <a:srgbClr val="0948CB"/>
        </a:solidFill>
      </dgm:spPr>
      <dgm:t>
        <a:bodyPr/>
        <a:lstStyle/>
        <a:p>
          <a:r>
            <a:rPr lang="en-US" sz="1600" b="1" dirty="0"/>
            <a:t>Data wrangle to calculate the number and occurrence of mission output per orbit type</a:t>
          </a:r>
        </a:p>
      </dgm:t>
    </dgm:pt>
    <dgm:pt modelId="{7A330177-D5B5-4CA4-BDCC-8D14D53CD3EC}" type="parTrans" cxnId="{06B84B1F-1ED0-49D2-BD42-06153C3394D7}">
      <dgm:prSet/>
      <dgm:spPr/>
      <dgm:t>
        <a:bodyPr/>
        <a:lstStyle/>
        <a:p>
          <a:endParaRPr lang="en-US"/>
        </a:p>
      </dgm:t>
    </dgm:pt>
    <dgm:pt modelId="{02769DF0-B35B-4D8E-98FF-00C5ADC4011F}" type="sibTrans" cxnId="{06B84B1F-1ED0-49D2-BD42-06153C3394D7}">
      <dgm:prSet/>
      <dgm:spPr/>
      <dgm:t>
        <a:bodyPr/>
        <a:lstStyle/>
        <a:p>
          <a:endParaRPr lang="en-US"/>
        </a:p>
      </dgm:t>
    </dgm:pt>
    <dgm:pt modelId="{E32082E5-9343-4240-BC02-EA6C6B561903}">
      <dgm:prSet custT="1"/>
      <dgm:spPr/>
    </dgm:pt>
    <dgm:pt modelId="{9CE95A07-DD08-404A-ABAA-24F0CB60E759}" type="parTrans" cxnId="{D9EB0856-D4C7-4916-B25D-880EB27A8DA6}">
      <dgm:prSet/>
      <dgm:spPr/>
      <dgm:t>
        <a:bodyPr/>
        <a:lstStyle/>
        <a:p>
          <a:endParaRPr lang="en-US"/>
        </a:p>
      </dgm:t>
    </dgm:pt>
    <dgm:pt modelId="{B6F9ADF7-72BE-40C7-8DD2-51C221C484DF}" type="sibTrans" cxnId="{D9EB0856-D4C7-4916-B25D-880EB27A8DA6}">
      <dgm:prSet/>
      <dgm:spPr/>
      <dgm:t>
        <a:bodyPr/>
        <a:lstStyle/>
        <a:p>
          <a:endParaRPr lang="en-US"/>
        </a:p>
      </dgm:t>
    </dgm:pt>
    <dgm:pt modelId="{F049412D-BB2A-4C2E-8734-2CCE3DDF8E3C}">
      <dgm:prSet custT="1"/>
      <dgm:spPr>
        <a:solidFill>
          <a:srgbClr val="0948CB"/>
        </a:solidFill>
      </dgm:spPr>
      <dgm:t>
        <a:bodyPr/>
        <a:lstStyle/>
        <a:p>
          <a:r>
            <a:rPr lang="en-US" sz="1600" b="1" dirty="0"/>
            <a:t>Create a landing outcome label from outcome column</a:t>
          </a:r>
        </a:p>
      </dgm:t>
    </dgm:pt>
    <dgm:pt modelId="{AD0700B8-C819-44BB-BE21-8E7AE8B1404A}" type="parTrans" cxnId="{FF8F7EDC-D9FF-4AE5-A1BE-194B80C7DCDC}">
      <dgm:prSet/>
      <dgm:spPr/>
      <dgm:t>
        <a:bodyPr/>
        <a:lstStyle/>
        <a:p>
          <a:endParaRPr lang="en-US"/>
        </a:p>
      </dgm:t>
    </dgm:pt>
    <dgm:pt modelId="{D523067D-A4E4-4133-82CF-7C9FDE3E928B}" type="sibTrans" cxnId="{FF8F7EDC-D9FF-4AE5-A1BE-194B80C7DCDC}">
      <dgm:prSet/>
      <dgm:spPr/>
      <dgm:t>
        <a:bodyPr/>
        <a:lstStyle/>
        <a:p>
          <a:endParaRPr lang="en-US"/>
        </a:p>
      </dgm:t>
    </dgm:pt>
    <dgm:pt modelId="{AED90EAF-C414-4081-8551-3765C37B352D}" type="pres">
      <dgm:prSet presAssocID="{2C0EA834-8218-42C4-B99A-3B653481859A}" presName="outerComposite" presStyleCnt="0">
        <dgm:presLayoutVars>
          <dgm:chMax val="5"/>
          <dgm:dir/>
          <dgm:resizeHandles val="exact"/>
        </dgm:presLayoutVars>
      </dgm:prSet>
      <dgm:spPr/>
    </dgm:pt>
    <dgm:pt modelId="{2DE8DA30-EE62-487E-B7B7-E8D66BF29DD8}" type="pres">
      <dgm:prSet presAssocID="{2C0EA834-8218-42C4-B99A-3B653481859A}" presName="dummyMaxCanvas" presStyleCnt="0">
        <dgm:presLayoutVars/>
      </dgm:prSet>
      <dgm:spPr/>
    </dgm:pt>
    <dgm:pt modelId="{5CA1EC60-535D-4F14-A5D5-967582B0078C}" type="pres">
      <dgm:prSet presAssocID="{2C0EA834-8218-42C4-B99A-3B653481859A}" presName="FiveNodes_1" presStyleLbl="node1" presStyleIdx="0" presStyleCnt="5">
        <dgm:presLayoutVars>
          <dgm:bulletEnabled val="1"/>
        </dgm:presLayoutVars>
      </dgm:prSet>
      <dgm:spPr/>
    </dgm:pt>
    <dgm:pt modelId="{D0738355-D7FE-4A95-9285-A4FB2C7677FD}" type="pres">
      <dgm:prSet presAssocID="{2C0EA834-8218-42C4-B99A-3B653481859A}" presName="FiveNodes_2" presStyleLbl="node1" presStyleIdx="1" presStyleCnt="5">
        <dgm:presLayoutVars>
          <dgm:bulletEnabled val="1"/>
        </dgm:presLayoutVars>
      </dgm:prSet>
      <dgm:spPr/>
    </dgm:pt>
    <dgm:pt modelId="{3D4517CF-A3D8-47AC-A3FB-58EC03BC9AEA}" type="pres">
      <dgm:prSet presAssocID="{2C0EA834-8218-42C4-B99A-3B653481859A}" presName="FiveNodes_3" presStyleLbl="node1" presStyleIdx="2" presStyleCnt="5">
        <dgm:presLayoutVars>
          <dgm:bulletEnabled val="1"/>
        </dgm:presLayoutVars>
      </dgm:prSet>
      <dgm:spPr/>
    </dgm:pt>
    <dgm:pt modelId="{393BEE83-A056-4DD8-B2A8-0C3231AC38C8}" type="pres">
      <dgm:prSet presAssocID="{2C0EA834-8218-42C4-B99A-3B653481859A}" presName="FiveNodes_4" presStyleLbl="node1" presStyleIdx="3" presStyleCnt="5">
        <dgm:presLayoutVars>
          <dgm:bulletEnabled val="1"/>
        </dgm:presLayoutVars>
      </dgm:prSet>
      <dgm:spPr/>
    </dgm:pt>
    <dgm:pt modelId="{1D552AB1-15B5-4CC5-AD6E-3DEE25591412}" type="pres">
      <dgm:prSet presAssocID="{2C0EA834-8218-42C4-B99A-3B653481859A}" presName="FiveNodes_5" presStyleLbl="node1" presStyleIdx="4" presStyleCnt="5">
        <dgm:presLayoutVars>
          <dgm:bulletEnabled val="1"/>
        </dgm:presLayoutVars>
      </dgm:prSet>
      <dgm:spPr/>
    </dgm:pt>
    <dgm:pt modelId="{F67FE52A-1B96-4915-8232-99C7AD8B21FB}" type="pres">
      <dgm:prSet presAssocID="{2C0EA834-8218-42C4-B99A-3B653481859A}" presName="FiveConn_1-2" presStyleLbl="fgAccFollowNode1" presStyleIdx="0" presStyleCnt="4">
        <dgm:presLayoutVars>
          <dgm:bulletEnabled val="1"/>
        </dgm:presLayoutVars>
      </dgm:prSet>
      <dgm:spPr/>
    </dgm:pt>
    <dgm:pt modelId="{0B1050CF-621A-4A34-8F2E-28B1CA6B2345}" type="pres">
      <dgm:prSet presAssocID="{2C0EA834-8218-42C4-B99A-3B653481859A}" presName="FiveConn_2-3" presStyleLbl="fgAccFollowNode1" presStyleIdx="1" presStyleCnt="4">
        <dgm:presLayoutVars>
          <dgm:bulletEnabled val="1"/>
        </dgm:presLayoutVars>
      </dgm:prSet>
      <dgm:spPr/>
    </dgm:pt>
    <dgm:pt modelId="{B670663A-066E-4F70-83D0-5A2B1A00A4B0}" type="pres">
      <dgm:prSet presAssocID="{2C0EA834-8218-42C4-B99A-3B653481859A}" presName="FiveConn_3-4" presStyleLbl="fgAccFollowNode1" presStyleIdx="2" presStyleCnt="4">
        <dgm:presLayoutVars>
          <dgm:bulletEnabled val="1"/>
        </dgm:presLayoutVars>
      </dgm:prSet>
      <dgm:spPr/>
    </dgm:pt>
    <dgm:pt modelId="{D8D7A81B-BE85-4AB1-BC91-14BC462FF9DD}" type="pres">
      <dgm:prSet presAssocID="{2C0EA834-8218-42C4-B99A-3B653481859A}" presName="FiveConn_4-5" presStyleLbl="fgAccFollowNode1" presStyleIdx="3" presStyleCnt="4">
        <dgm:presLayoutVars>
          <dgm:bulletEnabled val="1"/>
        </dgm:presLayoutVars>
      </dgm:prSet>
      <dgm:spPr/>
    </dgm:pt>
    <dgm:pt modelId="{B140D8CF-C9C0-434E-9953-30506D840653}" type="pres">
      <dgm:prSet presAssocID="{2C0EA834-8218-42C4-B99A-3B653481859A}" presName="FiveNodes_1_text" presStyleLbl="node1" presStyleIdx="4" presStyleCnt="5">
        <dgm:presLayoutVars>
          <dgm:bulletEnabled val="1"/>
        </dgm:presLayoutVars>
      </dgm:prSet>
      <dgm:spPr/>
    </dgm:pt>
    <dgm:pt modelId="{2FBB9E84-22D2-475F-9CE5-1648D220940E}" type="pres">
      <dgm:prSet presAssocID="{2C0EA834-8218-42C4-B99A-3B653481859A}" presName="FiveNodes_2_text" presStyleLbl="node1" presStyleIdx="4" presStyleCnt="5">
        <dgm:presLayoutVars>
          <dgm:bulletEnabled val="1"/>
        </dgm:presLayoutVars>
      </dgm:prSet>
      <dgm:spPr/>
    </dgm:pt>
    <dgm:pt modelId="{942E55FF-8124-4865-B219-7FD996B6BE5B}" type="pres">
      <dgm:prSet presAssocID="{2C0EA834-8218-42C4-B99A-3B653481859A}" presName="FiveNodes_3_text" presStyleLbl="node1" presStyleIdx="4" presStyleCnt="5">
        <dgm:presLayoutVars>
          <dgm:bulletEnabled val="1"/>
        </dgm:presLayoutVars>
      </dgm:prSet>
      <dgm:spPr/>
    </dgm:pt>
    <dgm:pt modelId="{002DB101-1A57-442E-B0FC-A52D6DF33730}" type="pres">
      <dgm:prSet presAssocID="{2C0EA834-8218-42C4-B99A-3B653481859A}" presName="FiveNodes_4_text" presStyleLbl="node1" presStyleIdx="4" presStyleCnt="5">
        <dgm:presLayoutVars>
          <dgm:bulletEnabled val="1"/>
        </dgm:presLayoutVars>
      </dgm:prSet>
      <dgm:spPr/>
    </dgm:pt>
    <dgm:pt modelId="{938F07D1-AF3E-4B8F-87BF-959CC16CA9C7}" type="pres">
      <dgm:prSet presAssocID="{2C0EA834-8218-42C4-B99A-3B653481859A}" presName="FiveNodes_5_text" presStyleLbl="node1" presStyleIdx="4" presStyleCnt="5">
        <dgm:presLayoutVars>
          <dgm:bulletEnabled val="1"/>
        </dgm:presLayoutVars>
      </dgm:prSet>
      <dgm:spPr/>
    </dgm:pt>
  </dgm:ptLst>
  <dgm:cxnLst>
    <dgm:cxn modelId="{E3950205-D84E-4942-AAA6-0C9A22FF7D75}" srcId="{2C0EA834-8218-42C4-B99A-3B653481859A}" destId="{9B14305A-0F63-4491-9089-9F6A055D00B4}" srcOrd="1" destOrd="0" parTransId="{A83B23C8-CF0F-4B69-9496-5B3A2F9C793D}" sibTransId="{C94AD01B-DBEB-47EC-9285-151457BAF9B4}"/>
    <dgm:cxn modelId="{14A1D60A-50D1-4788-8905-F0187CB85500}" type="presOf" srcId="{A17C4F31-E5B2-4357-94F8-0D6AA34F3A2E}" destId="{942E55FF-8124-4865-B219-7FD996B6BE5B}" srcOrd="1" destOrd="0" presId="urn:microsoft.com/office/officeart/2005/8/layout/vProcess5"/>
    <dgm:cxn modelId="{19D30E0C-A36D-4BA8-B5D8-96FF36F10461}" type="presOf" srcId="{CB47DDDE-8397-494A-9C41-8273B4BC4CD2}" destId="{393BEE83-A056-4DD8-B2A8-0C3231AC38C8}" srcOrd="0" destOrd="0" presId="urn:microsoft.com/office/officeart/2005/8/layout/vProcess5"/>
    <dgm:cxn modelId="{63677314-399E-4527-9CCF-5CC7980FF345}" type="presOf" srcId="{215302A4-2947-48D9-B367-A7B4A9A5F2C7}" destId="{B670663A-066E-4F70-83D0-5A2B1A00A4B0}" srcOrd="0" destOrd="0" presId="urn:microsoft.com/office/officeart/2005/8/layout/vProcess5"/>
    <dgm:cxn modelId="{06B84B1F-1ED0-49D2-BD42-06153C3394D7}" srcId="{2C0EA834-8218-42C4-B99A-3B653481859A}" destId="{CB47DDDE-8397-494A-9C41-8273B4BC4CD2}" srcOrd="3" destOrd="0" parTransId="{7A330177-D5B5-4CA4-BDCC-8D14D53CD3EC}" sibTransId="{02769DF0-B35B-4D8E-98FF-00C5ADC4011F}"/>
    <dgm:cxn modelId="{FE2B9724-6C43-4752-9BA1-C7B86129A373}" srcId="{2C0EA834-8218-42C4-B99A-3B653481859A}" destId="{0AF8FECE-9154-4C9D-AE7B-8DE469B62226}" srcOrd="7" destOrd="0" parTransId="{53A933EA-7287-4241-82C6-55310C7F0745}" sibTransId="{F27DC5B8-D34A-4207-91DD-F5F761A2067C}"/>
    <dgm:cxn modelId="{2D208B66-83D9-4A42-9683-DFBE4C29BB7A}" type="presOf" srcId="{A17C4F31-E5B2-4357-94F8-0D6AA34F3A2E}" destId="{3D4517CF-A3D8-47AC-A3FB-58EC03BC9AEA}" srcOrd="0" destOrd="0" presId="urn:microsoft.com/office/officeart/2005/8/layout/vProcess5"/>
    <dgm:cxn modelId="{D9EB0856-D4C7-4916-B25D-880EB27A8DA6}" srcId="{2C0EA834-8218-42C4-B99A-3B653481859A}" destId="{E32082E5-9343-4240-BC02-EA6C6B561903}" srcOrd="5" destOrd="0" parTransId="{9CE95A07-DD08-404A-ABAA-24F0CB60E759}" sibTransId="{B6F9ADF7-72BE-40C7-8DD2-51C221C484DF}"/>
    <dgm:cxn modelId="{06432BA5-D560-4086-B4B3-479943705C94}" type="presOf" srcId="{750403E0-64C2-4694-8CD7-864211CB566A}" destId="{B140D8CF-C9C0-434E-9953-30506D840653}" srcOrd="1" destOrd="0" presId="urn:microsoft.com/office/officeart/2005/8/layout/vProcess5"/>
    <dgm:cxn modelId="{141F93AC-89EC-4D03-8C5B-70B03A2A8A51}" type="presOf" srcId="{750403E0-64C2-4694-8CD7-864211CB566A}" destId="{5CA1EC60-535D-4F14-A5D5-967582B0078C}" srcOrd="0" destOrd="0" presId="urn:microsoft.com/office/officeart/2005/8/layout/vProcess5"/>
    <dgm:cxn modelId="{B6C28AAE-684D-4AED-BE9D-9B7DA0EBE92B}" type="presOf" srcId="{C94AD01B-DBEB-47EC-9285-151457BAF9B4}" destId="{0B1050CF-621A-4A34-8F2E-28B1CA6B2345}" srcOrd="0" destOrd="0" presId="urn:microsoft.com/office/officeart/2005/8/layout/vProcess5"/>
    <dgm:cxn modelId="{188C2DAF-91C5-4D84-84E4-5479369F1017}" srcId="{2C0EA834-8218-42C4-B99A-3B653481859A}" destId="{27BF7A07-A838-4626-8660-D1921EF8A8EA}" srcOrd="9" destOrd="0" parTransId="{76C99DD9-9409-4FA1-8163-F4AA35139EB3}" sibTransId="{6723E31E-B84D-4E37-858E-D65685674603}"/>
    <dgm:cxn modelId="{DDFA62AF-69FF-4CC5-BFAF-0E64718316B0}" type="presOf" srcId="{F049412D-BB2A-4C2E-8734-2CCE3DDF8E3C}" destId="{938F07D1-AF3E-4B8F-87BF-959CC16CA9C7}" srcOrd="1" destOrd="0" presId="urn:microsoft.com/office/officeart/2005/8/layout/vProcess5"/>
    <dgm:cxn modelId="{1BC6BEBD-C2E8-4AB5-A85A-2E6A31345E26}" srcId="{2C0EA834-8218-42C4-B99A-3B653481859A}" destId="{92C4B201-FC30-4A8C-8B38-52B59F7C6A01}" srcOrd="8" destOrd="0" parTransId="{AEE96B9D-7877-4B34-AAAD-E6EC4E596613}" sibTransId="{53A431D8-AEF6-410C-9FBD-AE9A66C03526}"/>
    <dgm:cxn modelId="{8DAF9EC0-01C4-4AAE-A1FB-3D6BEBE60DEC}" srcId="{2C0EA834-8218-42C4-B99A-3B653481859A}" destId="{461F7B4B-F9BF-4A7B-864C-7C32682C6976}" srcOrd="6" destOrd="0" parTransId="{91EE4A02-3B59-4AC8-A6D0-AF1707782628}" sibTransId="{5B949CFD-04B7-4683-A4A8-173B257149D4}"/>
    <dgm:cxn modelId="{2FB878CB-5B96-4D92-A972-44812C943048}" srcId="{2C0EA834-8218-42C4-B99A-3B653481859A}" destId="{750403E0-64C2-4694-8CD7-864211CB566A}" srcOrd="0" destOrd="0" parTransId="{8326539D-3A4A-416C-8A00-1B0E90FA8F36}" sibTransId="{2C8CFCAD-8764-4D10-B709-70A06BB8BF9F}"/>
    <dgm:cxn modelId="{4F5F6ECC-24C8-4676-A0E3-BCEE25CAAFF4}" type="presOf" srcId="{2C8CFCAD-8764-4D10-B709-70A06BB8BF9F}" destId="{F67FE52A-1B96-4915-8232-99C7AD8B21FB}" srcOrd="0" destOrd="0" presId="urn:microsoft.com/office/officeart/2005/8/layout/vProcess5"/>
    <dgm:cxn modelId="{6A3421DB-21D1-40FD-8702-17D817661D30}" type="presOf" srcId="{F049412D-BB2A-4C2E-8734-2CCE3DDF8E3C}" destId="{1D552AB1-15B5-4CC5-AD6E-3DEE25591412}" srcOrd="0" destOrd="0" presId="urn:microsoft.com/office/officeart/2005/8/layout/vProcess5"/>
    <dgm:cxn modelId="{FF8F7EDC-D9FF-4AE5-A1BE-194B80C7DCDC}" srcId="{2C0EA834-8218-42C4-B99A-3B653481859A}" destId="{F049412D-BB2A-4C2E-8734-2CCE3DDF8E3C}" srcOrd="4" destOrd="0" parTransId="{AD0700B8-C819-44BB-BE21-8E7AE8B1404A}" sibTransId="{D523067D-A4E4-4133-82CF-7C9FDE3E928B}"/>
    <dgm:cxn modelId="{A1353BE5-0D33-43FE-9C22-0FBC5DCCABED}" type="presOf" srcId="{CB47DDDE-8397-494A-9C41-8273B4BC4CD2}" destId="{002DB101-1A57-442E-B0FC-A52D6DF33730}" srcOrd="1" destOrd="0" presId="urn:microsoft.com/office/officeart/2005/8/layout/vProcess5"/>
    <dgm:cxn modelId="{A4D209EA-7BBF-44D9-9E2F-10D716DE812C}" type="presOf" srcId="{2C0EA834-8218-42C4-B99A-3B653481859A}" destId="{AED90EAF-C414-4081-8551-3765C37B352D}" srcOrd="0" destOrd="0" presId="urn:microsoft.com/office/officeart/2005/8/layout/vProcess5"/>
    <dgm:cxn modelId="{CF5046EC-06FA-47B6-917A-9438496FBF43}" type="presOf" srcId="{9B14305A-0F63-4491-9089-9F6A055D00B4}" destId="{D0738355-D7FE-4A95-9285-A4FB2C7677FD}" srcOrd="0" destOrd="0" presId="urn:microsoft.com/office/officeart/2005/8/layout/vProcess5"/>
    <dgm:cxn modelId="{3AC537EE-7169-4469-9C6E-DFF5C0E240B5}" srcId="{2C0EA834-8218-42C4-B99A-3B653481859A}" destId="{A17C4F31-E5B2-4357-94F8-0D6AA34F3A2E}" srcOrd="2" destOrd="0" parTransId="{A964238D-2E1E-4DDB-A858-390007A70A17}" sibTransId="{215302A4-2947-48D9-B367-A7B4A9A5F2C7}"/>
    <dgm:cxn modelId="{7E27BCF3-0730-4B72-B144-F56779AACA31}" type="presOf" srcId="{9B14305A-0F63-4491-9089-9F6A055D00B4}" destId="{2FBB9E84-22D2-475F-9CE5-1648D220940E}" srcOrd="1" destOrd="0" presId="urn:microsoft.com/office/officeart/2005/8/layout/vProcess5"/>
    <dgm:cxn modelId="{080DF7FD-E569-45BA-A1D6-0837AE1F3ECF}" type="presOf" srcId="{02769DF0-B35B-4D8E-98FF-00C5ADC4011F}" destId="{D8D7A81B-BE85-4AB1-BC91-14BC462FF9DD}" srcOrd="0" destOrd="0" presId="urn:microsoft.com/office/officeart/2005/8/layout/vProcess5"/>
    <dgm:cxn modelId="{11414CC8-F993-422B-A194-17867D06BF63}" type="presParOf" srcId="{AED90EAF-C414-4081-8551-3765C37B352D}" destId="{2DE8DA30-EE62-487E-B7B7-E8D66BF29DD8}" srcOrd="0" destOrd="0" presId="urn:microsoft.com/office/officeart/2005/8/layout/vProcess5"/>
    <dgm:cxn modelId="{9EF49C30-7650-44BB-A8C1-F42EFA64F880}" type="presParOf" srcId="{AED90EAF-C414-4081-8551-3765C37B352D}" destId="{5CA1EC60-535D-4F14-A5D5-967582B0078C}" srcOrd="1" destOrd="0" presId="urn:microsoft.com/office/officeart/2005/8/layout/vProcess5"/>
    <dgm:cxn modelId="{200A9AD0-6D0F-4460-9333-A29E2C079163}" type="presParOf" srcId="{AED90EAF-C414-4081-8551-3765C37B352D}" destId="{D0738355-D7FE-4A95-9285-A4FB2C7677FD}" srcOrd="2" destOrd="0" presId="urn:microsoft.com/office/officeart/2005/8/layout/vProcess5"/>
    <dgm:cxn modelId="{5CC11491-35E5-43CC-8593-71F62D664F09}" type="presParOf" srcId="{AED90EAF-C414-4081-8551-3765C37B352D}" destId="{3D4517CF-A3D8-47AC-A3FB-58EC03BC9AEA}" srcOrd="3" destOrd="0" presId="urn:microsoft.com/office/officeart/2005/8/layout/vProcess5"/>
    <dgm:cxn modelId="{627C068C-9E71-4731-A4D2-7270FDB533CF}" type="presParOf" srcId="{AED90EAF-C414-4081-8551-3765C37B352D}" destId="{393BEE83-A056-4DD8-B2A8-0C3231AC38C8}" srcOrd="4" destOrd="0" presId="urn:microsoft.com/office/officeart/2005/8/layout/vProcess5"/>
    <dgm:cxn modelId="{F25ED18D-7269-482E-8B0E-2BD753FA0A19}" type="presParOf" srcId="{AED90EAF-C414-4081-8551-3765C37B352D}" destId="{1D552AB1-15B5-4CC5-AD6E-3DEE25591412}" srcOrd="5" destOrd="0" presId="urn:microsoft.com/office/officeart/2005/8/layout/vProcess5"/>
    <dgm:cxn modelId="{42BD73C1-C768-446A-B857-B6EC27311019}" type="presParOf" srcId="{AED90EAF-C414-4081-8551-3765C37B352D}" destId="{F67FE52A-1B96-4915-8232-99C7AD8B21FB}" srcOrd="6" destOrd="0" presId="urn:microsoft.com/office/officeart/2005/8/layout/vProcess5"/>
    <dgm:cxn modelId="{C92B1808-C221-4AFB-9E3A-4B7E6278B757}" type="presParOf" srcId="{AED90EAF-C414-4081-8551-3765C37B352D}" destId="{0B1050CF-621A-4A34-8F2E-28B1CA6B2345}" srcOrd="7" destOrd="0" presId="urn:microsoft.com/office/officeart/2005/8/layout/vProcess5"/>
    <dgm:cxn modelId="{46E2254C-E0AF-4E54-919F-DF6DC1EE5C40}" type="presParOf" srcId="{AED90EAF-C414-4081-8551-3765C37B352D}" destId="{B670663A-066E-4F70-83D0-5A2B1A00A4B0}" srcOrd="8" destOrd="0" presId="urn:microsoft.com/office/officeart/2005/8/layout/vProcess5"/>
    <dgm:cxn modelId="{8B1AB3AA-9751-4789-9FF7-5655C73128DA}" type="presParOf" srcId="{AED90EAF-C414-4081-8551-3765C37B352D}" destId="{D8D7A81B-BE85-4AB1-BC91-14BC462FF9DD}" srcOrd="9" destOrd="0" presId="urn:microsoft.com/office/officeart/2005/8/layout/vProcess5"/>
    <dgm:cxn modelId="{8BC06500-B81D-4DBB-9D56-B63C7F223507}" type="presParOf" srcId="{AED90EAF-C414-4081-8551-3765C37B352D}" destId="{B140D8CF-C9C0-434E-9953-30506D840653}" srcOrd="10" destOrd="0" presId="urn:microsoft.com/office/officeart/2005/8/layout/vProcess5"/>
    <dgm:cxn modelId="{5DA3D139-D946-4AF6-8E1E-96144BBE6C1C}" type="presParOf" srcId="{AED90EAF-C414-4081-8551-3765C37B352D}" destId="{2FBB9E84-22D2-475F-9CE5-1648D220940E}" srcOrd="11" destOrd="0" presId="urn:microsoft.com/office/officeart/2005/8/layout/vProcess5"/>
    <dgm:cxn modelId="{F93A54D2-33AD-468B-9292-5C0989AE0C7B}" type="presParOf" srcId="{AED90EAF-C414-4081-8551-3765C37B352D}" destId="{942E55FF-8124-4865-B219-7FD996B6BE5B}" srcOrd="12" destOrd="0" presId="urn:microsoft.com/office/officeart/2005/8/layout/vProcess5"/>
    <dgm:cxn modelId="{883C3C40-EB09-4E5B-BF90-5253E5CCC19B}" type="presParOf" srcId="{AED90EAF-C414-4081-8551-3765C37B352D}" destId="{002DB101-1A57-442E-B0FC-A52D6DF33730}" srcOrd="13" destOrd="0" presId="urn:microsoft.com/office/officeart/2005/8/layout/vProcess5"/>
    <dgm:cxn modelId="{F067DD6D-A921-422C-A76E-408A5E7A2FC1}" type="presParOf" srcId="{AED90EAF-C414-4081-8551-3765C37B352D}" destId="{938F07D1-AF3E-4B8F-87BF-959CC16CA9C7}" srcOrd="14"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C0EA834-8218-42C4-B99A-3B653481859A}"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en-US"/>
        </a:p>
      </dgm:t>
    </dgm:pt>
    <dgm:pt modelId="{750403E0-64C2-4694-8CD7-864211CB566A}">
      <dgm:prSet phldrT="[Text]" custT="1"/>
      <dgm:spPr>
        <a:solidFill>
          <a:srgbClr val="0948CB"/>
        </a:solidFill>
      </dgm:spPr>
      <dgm:t>
        <a:bodyPr/>
        <a:lstStyle/>
        <a:p>
          <a:r>
            <a:rPr lang="en-US" sz="1600" b="1" i="0" dirty="0"/>
            <a:t>We built a machine learning a machine learning pipeline to predict if the first stage of the falcon 9 will land successfully. </a:t>
          </a:r>
        </a:p>
      </dgm:t>
    </dgm:pt>
    <dgm:pt modelId="{8326539D-3A4A-416C-8A00-1B0E90FA8F36}" type="parTrans" cxnId="{2FB878CB-5B96-4D92-A972-44812C943048}">
      <dgm:prSet/>
      <dgm:spPr/>
      <dgm:t>
        <a:bodyPr/>
        <a:lstStyle/>
        <a:p>
          <a:endParaRPr lang="en-US"/>
        </a:p>
      </dgm:t>
    </dgm:pt>
    <dgm:pt modelId="{2C8CFCAD-8764-4D10-B709-70A06BB8BF9F}" type="sibTrans" cxnId="{2FB878CB-5B96-4D92-A972-44812C943048}">
      <dgm:prSet/>
      <dgm:spPr/>
      <dgm:t>
        <a:bodyPr/>
        <a:lstStyle/>
        <a:p>
          <a:endParaRPr lang="en-US"/>
        </a:p>
      </dgm:t>
    </dgm:pt>
    <dgm:pt modelId="{27BF7A07-A838-4626-8660-D1921EF8A8EA}">
      <dgm:prSet phldrT="[Text]" phldr="1"/>
      <dgm:spPr/>
      <dgm:t>
        <a:bodyPr/>
        <a:lstStyle/>
        <a:p>
          <a:endParaRPr lang="en-US"/>
        </a:p>
      </dgm:t>
    </dgm:pt>
    <dgm:pt modelId="{76C99DD9-9409-4FA1-8163-F4AA35139EB3}" type="parTrans" cxnId="{188C2DAF-91C5-4D84-84E4-5479369F1017}">
      <dgm:prSet/>
      <dgm:spPr/>
      <dgm:t>
        <a:bodyPr/>
        <a:lstStyle/>
        <a:p>
          <a:endParaRPr lang="en-US"/>
        </a:p>
      </dgm:t>
    </dgm:pt>
    <dgm:pt modelId="{6723E31E-B84D-4E37-858E-D65685674603}" type="sibTrans" cxnId="{188C2DAF-91C5-4D84-84E4-5479369F1017}">
      <dgm:prSet/>
      <dgm:spPr/>
      <dgm:t>
        <a:bodyPr/>
        <a:lstStyle/>
        <a:p>
          <a:endParaRPr lang="en-US"/>
        </a:p>
      </dgm:t>
    </dgm:pt>
    <dgm:pt modelId="{9B14305A-0F63-4491-9089-9F6A055D00B4}">
      <dgm:prSet phldrT="[Text]" custT="1"/>
      <dgm:spPr>
        <a:solidFill>
          <a:srgbClr val="0948CB"/>
        </a:solidFill>
      </dgm:spPr>
      <dgm:t>
        <a:bodyPr/>
        <a:lstStyle/>
        <a:p>
          <a:r>
            <a:rPr lang="en-US" sz="1600" b="1" dirty="0"/>
            <a:t>This begins with preprocessing of the dataset. This was followed by standardizing the dataset</a:t>
          </a:r>
          <a:r>
            <a:rPr lang="en-US" sz="1600" dirty="0"/>
            <a:t>.</a:t>
          </a:r>
        </a:p>
      </dgm:t>
    </dgm:pt>
    <dgm:pt modelId="{C94AD01B-DBEB-47EC-9285-151457BAF9B4}" type="sibTrans" cxnId="{E3950205-D84E-4942-AAA6-0C9A22FF7D75}">
      <dgm:prSet/>
      <dgm:spPr/>
      <dgm:t>
        <a:bodyPr/>
        <a:lstStyle/>
        <a:p>
          <a:endParaRPr lang="en-US"/>
        </a:p>
      </dgm:t>
    </dgm:pt>
    <dgm:pt modelId="{A83B23C8-CF0F-4B69-9496-5B3A2F9C793D}" type="parTrans" cxnId="{E3950205-D84E-4942-AAA6-0C9A22FF7D75}">
      <dgm:prSet/>
      <dgm:spPr/>
      <dgm:t>
        <a:bodyPr/>
        <a:lstStyle/>
        <a:p>
          <a:endParaRPr lang="en-US"/>
        </a:p>
      </dgm:t>
    </dgm:pt>
    <dgm:pt modelId="{A17C4F31-E5B2-4357-94F8-0D6AA34F3A2E}">
      <dgm:prSet custT="1"/>
      <dgm:spPr>
        <a:solidFill>
          <a:srgbClr val="0948CB"/>
        </a:solidFill>
      </dgm:spPr>
      <dgm:t>
        <a:bodyPr/>
        <a:lstStyle/>
        <a:p>
          <a:r>
            <a:rPr lang="en-US" sz="1600" b="1" dirty="0"/>
            <a:t>Splitting the dataset into training and testing dataset</a:t>
          </a:r>
        </a:p>
      </dgm:t>
    </dgm:pt>
    <dgm:pt modelId="{A964238D-2E1E-4DDB-A858-390007A70A17}" type="parTrans" cxnId="{3AC537EE-7169-4469-9C6E-DFF5C0E240B5}">
      <dgm:prSet/>
      <dgm:spPr/>
      <dgm:t>
        <a:bodyPr/>
        <a:lstStyle/>
        <a:p>
          <a:endParaRPr lang="en-US"/>
        </a:p>
      </dgm:t>
    </dgm:pt>
    <dgm:pt modelId="{215302A4-2947-48D9-B367-A7B4A9A5F2C7}" type="sibTrans" cxnId="{3AC537EE-7169-4469-9C6E-DFF5C0E240B5}">
      <dgm:prSet/>
      <dgm:spPr/>
      <dgm:t>
        <a:bodyPr/>
        <a:lstStyle/>
        <a:p>
          <a:endParaRPr lang="en-US"/>
        </a:p>
      </dgm:t>
    </dgm:pt>
    <dgm:pt modelId="{0AF8FECE-9154-4C9D-AE7B-8DE469B62226}">
      <dgm:prSet custT="1"/>
      <dgm:spPr/>
      <dgm:t>
        <a:bodyPr/>
        <a:lstStyle/>
        <a:p>
          <a:endParaRPr lang="en-US"/>
        </a:p>
      </dgm:t>
    </dgm:pt>
    <dgm:pt modelId="{53A933EA-7287-4241-82C6-55310C7F0745}" type="parTrans" cxnId="{FE2B9724-6C43-4752-9BA1-C7B86129A373}">
      <dgm:prSet/>
      <dgm:spPr/>
      <dgm:t>
        <a:bodyPr/>
        <a:lstStyle/>
        <a:p>
          <a:endParaRPr lang="en-US"/>
        </a:p>
      </dgm:t>
    </dgm:pt>
    <dgm:pt modelId="{F27DC5B8-D34A-4207-91DD-F5F761A2067C}" type="sibTrans" cxnId="{FE2B9724-6C43-4752-9BA1-C7B86129A373}">
      <dgm:prSet/>
      <dgm:spPr/>
      <dgm:t>
        <a:bodyPr/>
        <a:lstStyle/>
        <a:p>
          <a:endParaRPr lang="en-US"/>
        </a:p>
      </dgm:t>
    </dgm:pt>
    <dgm:pt modelId="{92C4B201-FC30-4A8C-8B38-52B59F7C6A01}">
      <dgm:prSet custT="1"/>
      <dgm:spPr/>
      <dgm:t>
        <a:bodyPr/>
        <a:lstStyle/>
        <a:p>
          <a:endParaRPr lang="en-US"/>
        </a:p>
      </dgm:t>
    </dgm:pt>
    <dgm:pt modelId="{AEE96B9D-7877-4B34-AAAD-E6EC4E596613}" type="parTrans" cxnId="{1BC6BEBD-C2E8-4AB5-A85A-2E6A31345E26}">
      <dgm:prSet/>
      <dgm:spPr/>
      <dgm:t>
        <a:bodyPr/>
        <a:lstStyle/>
        <a:p>
          <a:endParaRPr lang="en-US"/>
        </a:p>
      </dgm:t>
    </dgm:pt>
    <dgm:pt modelId="{53A431D8-AEF6-410C-9FBD-AE9A66C03526}" type="sibTrans" cxnId="{1BC6BEBD-C2E8-4AB5-A85A-2E6A31345E26}">
      <dgm:prSet/>
      <dgm:spPr/>
      <dgm:t>
        <a:bodyPr/>
        <a:lstStyle/>
        <a:p>
          <a:endParaRPr lang="en-US"/>
        </a:p>
      </dgm:t>
    </dgm:pt>
    <dgm:pt modelId="{461F7B4B-F9BF-4A7B-864C-7C32682C6976}">
      <dgm:prSet custT="1"/>
      <dgm:spPr/>
      <dgm:t>
        <a:bodyPr/>
        <a:lstStyle/>
        <a:p>
          <a:endParaRPr lang="en-US" sz="1600" b="1" dirty="0"/>
        </a:p>
      </dgm:t>
    </dgm:pt>
    <dgm:pt modelId="{91EE4A02-3B59-4AC8-A6D0-AF1707782628}" type="parTrans" cxnId="{8DAF9EC0-01C4-4AAE-A1FB-3D6BEBE60DEC}">
      <dgm:prSet/>
      <dgm:spPr/>
      <dgm:t>
        <a:bodyPr/>
        <a:lstStyle/>
        <a:p>
          <a:endParaRPr lang="en-US"/>
        </a:p>
      </dgm:t>
    </dgm:pt>
    <dgm:pt modelId="{5B949CFD-04B7-4683-A4A8-173B257149D4}" type="sibTrans" cxnId="{8DAF9EC0-01C4-4AAE-A1FB-3D6BEBE60DEC}">
      <dgm:prSet/>
      <dgm:spPr/>
      <dgm:t>
        <a:bodyPr/>
        <a:lstStyle/>
        <a:p>
          <a:endParaRPr lang="en-US"/>
        </a:p>
      </dgm:t>
    </dgm:pt>
    <dgm:pt modelId="{CB47DDDE-8397-494A-9C41-8273B4BC4CD2}">
      <dgm:prSet custT="1"/>
      <dgm:spPr>
        <a:solidFill>
          <a:srgbClr val="0948CB"/>
        </a:solidFill>
      </dgm:spPr>
      <dgm:t>
        <a:bodyPr/>
        <a:lstStyle/>
        <a:p>
          <a:r>
            <a:rPr lang="en-US" sz="1600" b="1" dirty="0"/>
            <a:t>Models such as Logistic regression, Support Vector Machines, Decision tree and K Nearest </a:t>
          </a:r>
          <a:r>
            <a:rPr lang="en-US" sz="1600" b="1" dirty="0" err="1"/>
            <a:t>neighbours</a:t>
          </a:r>
          <a:r>
            <a:rPr lang="en-US" sz="1600" b="1" dirty="0"/>
            <a:t> were used to train and test the data</a:t>
          </a:r>
        </a:p>
      </dgm:t>
    </dgm:pt>
    <dgm:pt modelId="{7A330177-D5B5-4CA4-BDCC-8D14D53CD3EC}" type="parTrans" cxnId="{06B84B1F-1ED0-49D2-BD42-06153C3394D7}">
      <dgm:prSet/>
      <dgm:spPr/>
      <dgm:t>
        <a:bodyPr/>
        <a:lstStyle/>
        <a:p>
          <a:endParaRPr lang="en-US"/>
        </a:p>
      </dgm:t>
    </dgm:pt>
    <dgm:pt modelId="{02769DF0-B35B-4D8E-98FF-00C5ADC4011F}" type="sibTrans" cxnId="{06B84B1F-1ED0-49D2-BD42-06153C3394D7}">
      <dgm:prSet/>
      <dgm:spPr/>
      <dgm:t>
        <a:bodyPr/>
        <a:lstStyle/>
        <a:p>
          <a:endParaRPr lang="en-US"/>
        </a:p>
      </dgm:t>
    </dgm:pt>
    <dgm:pt modelId="{E32082E5-9343-4240-BC02-EA6C6B561903}">
      <dgm:prSet custT="1"/>
      <dgm:spPr>
        <a:solidFill>
          <a:srgbClr val="0948CB"/>
        </a:solidFill>
      </dgm:spPr>
      <dgm:t>
        <a:bodyPr/>
        <a:lstStyle/>
        <a:p>
          <a:r>
            <a:rPr lang="en-US" sz="1600" b="1" dirty="0" err="1"/>
            <a:t>GridSearch</a:t>
          </a:r>
          <a:r>
            <a:rPr lang="en-US" sz="1600" b="1" dirty="0"/>
            <a:t> was performed allowing us to find the best hyper parameters that allow a given model to perform best</a:t>
          </a:r>
        </a:p>
      </dgm:t>
    </dgm:pt>
    <dgm:pt modelId="{9CE95A07-DD08-404A-ABAA-24F0CB60E759}" type="parTrans" cxnId="{D9EB0856-D4C7-4916-B25D-880EB27A8DA6}">
      <dgm:prSet/>
      <dgm:spPr/>
      <dgm:t>
        <a:bodyPr/>
        <a:lstStyle/>
        <a:p>
          <a:endParaRPr lang="en-US"/>
        </a:p>
      </dgm:t>
    </dgm:pt>
    <dgm:pt modelId="{B6F9ADF7-72BE-40C7-8DD2-51C221C484DF}" type="sibTrans" cxnId="{D9EB0856-D4C7-4916-B25D-880EB27A8DA6}">
      <dgm:prSet/>
      <dgm:spPr/>
      <dgm:t>
        <a:bodyPr/>
        <a:lstStyle/>
        <a:p>
          <a:endParaRPr lang="en-US"/>
        </a:p>
      </dgm:t>
    </dgm:pt>
    <dgm:pt modelId="{AED90EAF-C414-4081-8551-3765C37B352D}" type="pres">
      <dgm:prSet presAssocID="{2C0EA834-8218-42C4-B99A-3B653481859A}" presName="outerComposite" presStyleCnt="0">
        <dgm:presLayoutVars>
          <dgm:chMax val="5"/>
          <dgm:dir/>
          <dgm:resizeHandles val="exact"/>
        </dgm:presLayoutVars>
      </dgm:prSet>
      <dgm:spPr/>
    </dgm:pt>
    <dgm:pt modelId="{2DE8DA30-EE62-487E-B7B7-E8D66BF29DD8}" type="pres">
      <dgm:prSet presAssocID="{2C0EA834-8218-42C4-B99A-3B653481859A}" presName="dummyMaxCanvas" presStyleCnt="0">
        <dgm:presLayoutVars/>
      </dgm:prSet>
      <dgm:spPr/>
    </dgm:pt>
    <dgm:pt modelId="{5CA1EC60-535D-4F14-A5D5-967582B0078C}" type="pres">
      <dgm:prSet presAssocID="{2C0EA834-8218-42C4-B99A-3B653481859A}" presName="FiveNodes_1" presStyleLbl="node1" presStyleIdx="0" presStyleCnt="5">
        <dgm:presLayoutVars>
          <dgm:bulletEnabled val="1"/>
        </dgm:presLayoutVars>
      </dgm:prSet>
      <dgm:spPr/>
    </dgm:pt>
    <dgm:pt modelId="{D0738355-D7FE-4A95-9285-A4FB2C7677FD}" type="pres">
      <dgm:prSet presAssocID="{2C0EA834-8218-42C4-B99A-3B653481859A}" presName="FiveNodes_2" presStyleLbl="node1" presStyleIdx="1" presStyleCnt="5">
        <dgm:presLayoutVars>
          <dgm:bulletEnabled val="1"/>
        </dgm:presLayoutVars>
      </dgm:prSet>
      <dgm:spPr/>
    </dgm:pt>
    <dgm:pt modelId="{3D4517CF-A3D8-47AC-A3FB-58EC03BC9AEA}" type="pres">
      <dgm:prSet presAssocID="{2C0EA834-8218-42C4-B99A-3B653481859A}" presName="FiveNodes_3" presStyleLbl="node1" presStyleIdx="2" presStyleCnt="5">
        <dgm:presLayoutVars>
          <dgm:bulletEnabled val="1"/>
        </dgm:presLayoutVars>
      </dgm:prSet>
      <dgm:spPr/>
    </dgm:pt>
    <dgm:pt modelId="{393BEE83-A056-4DD8-B2A8-0C3231AC38C8}" type="pres">
      <dgm:prSet presAssocID="{2C0EA834-8218-42C4-B99A-3B653481859A}" presName="FiveNodes_4" presStyleLbl="node1" presStyleIdx="3" presStyleCnt="5">
        <dgm:presLayoutVars>
          <dgm:bulletEnabled val="1"/>
        </dgm:presLayoutVars>
      </dgm:prSet>
      <dgm:spPr/>
    </dgm:pt>
    <dgm:pt modelId="{1D552AB1-15B5-4CC5-AD6E-3DEE25591412}" type="pres">
      <dgm:prSet presAssocID="{2C0EA834-8218-42C4-B99A-3B653481859A}" presName="FiveNodes_5" presStyleLbl="node1" presStyleIdx="4" presStyleCnt="5">
        <dgm:presLayoutVars>
          <dgm:bulletEnabled val="1"/>
        </dgm:presLayoutVars>
      </dgm:prSet>
      <dgm:spPr/>
    </dgm:pt>
    <dgm:pt modelId="{F67FE52A-1B96-4915-8232-99C7AD8B21FB}" type="pres">
      <dgm:prSet presAssocID="{2C0EA834-8218-42C4-B99A-3B653481859A}" presName="FiveConn_1-2" presStyleLbl="fgAccFollowNode1" presStyleIdx="0" presStyleCnt="4">
        <dgm:presLayoutVars>
          <dgm:bulletEnabled val="1"/>
        </dgm:presLayoutVars>
      </dgm:prSet>
      <dgm:spPr/>
    </dgm:pt>
    <dgm:pt modelId="{0B1050CF-621A-4A34-8F2E-28B1CA6B2345}" type="pres">
      <dgm:prSet presAssocID="{2C0EA834-8218-42C4-B99A-3B653481859A}" presName="FiveConn_2-3" presStyleLbl="fgAccFollowNode1" presStyleIdx="1" presStyleCnt="4">
        <dgm:presLayoutVars>
          <dgm:bulletEnabled val="1"/>
        </dgm:presLayoutVars>
      </dgm:prSet>
      <dgm:spPr/>
    </dgm:pt>
    <dgm:pt modelId="{B670663A-066E-4F70-83D0-5A2B1A00A4B0}" type="pres">
      <dgm:prSet presAssocID="{2C0EA834-8218-42C4-B99A-3B653481859A}" presName="FiveConn_3-4" presStyleLbl="fgAccFollowNode1" presStyleIdx="2" presStyleCnt="4">
        <dgm:presLayoutVars>
          <dgm:bulletEnabled val="1"/>
        </dgm:presLayoutVars>
      </dgm:prSet>
      <dgm:spPr/>
    </dgm:pt>
    <dgm:pt modelId="{D8D7A81B-BE85-4AB1-BC91-14BC462FF9DD}" type="pres">
      <dgm:prSet presAssocID="{2C0EA834-8218-42C4-B99A-3B653481859A}" presName="FiveConn_4-5" presStyleLbl="fgAccFollowNode1" presStyleIdx="3" presStyleCnt="4">
        <dgm:presLayoutVars>
          <dgm:bulletEnabled val="1"/>
        </dgm:presLayoutVars>
      </dgm:prSet>
      <dgm:spPr/>
    </dgm:pt>
    <dgm:pt modelId="{B140D8CF-C9C0-434E-9953-30506D840653}" type="pres">
      <dgm:prSet presAssocID="{2C0EA834-8218-42C4-B99A-3B653481859A}" presName="FiveNodes_1_text" presStyleLbl="node1" presStyleIdx="4" presStyleCnt="5">
        <dgm:presLayoutVars>
          <dgm:bulletEnabled val="1"/>
        </dgm:presLayoutVars>
      </dgm:prSet>
      <dgm:spPr/>
    </dgm:pt>
    <dgm:pt modelId="{2FBB9E84-22D2-475F-9CE5-1648D220940E}" type="pres">
      <dgm:prSet presAssocID="{2C0EA834-8218-42C4-B99A-3B653481859A}" presName="FiveNodes_2_text" presStyleLbl="node1" presStyleIdx="4" presStyleCnt="5">
        <dgm:presLayoutVars>
          <dgm:bulletEnabled val="1"/>
        </dgm:presLayoutVars>
      </dgm:prSet>
      <dgm:spPr/>
    </dgm:pt>
    <dgm:pt modelId="{942E55FF-8124-4865-B219-7FD996B6BE5B}" type="pres">
      <dgm:prSet presAssocID="{2C0EA834-8218-42C4-B99A-3B653481859A}" presName="FiveNodes_3_text" presStyleLbl="node1" presStyleIdx="4" presStyleCnt="5">
        <dgm:presLayoutVars>
          <dgm:bulletEnabled val="1"/>
        </dgm:presLayoutVars>
      </dgm:prSet>
      <dgm:spPr/>
    </dgm:pt>
    <dgm:pt modelId="{002DB101-1A57-442E-B0FC-A52D6DF33730}" type="pres">
      <dgm:prSet presAssocID="{2C0EA834-8218-42C4-B99A-3B653481859A}" presName="FiveNodes_4_text" presStyleLbl="node1" presStyleIdx="4" presStyleCnt="5">
        <dgm:presLayoutVars>
          <dgm:bulletEnabled val="1"/>
        </dgm:presLayoutVars>
      </dgm:prSet>
      <dgm:spPr/>
    </dgm:pt>
    <dgm:pt modelId="{938F07D1-AF3E-4B8F-87BF-959CC16CA9C7}" type="pres">
      <dgm:prSet presAssocID="{2C0EA834-8218-42C4-B99A-3B653481859A}" presName="FiveNodes_5_text" presStyleLbl="node1" presStyleIdx="4" presStyleCnt="5">
        <dgm:presLayoutVars>
          <dgm:bulletEnabled val="1"/>
        </dgm:presLayoutVars>
      </dgm:prSet>
      <dgm:spPr/>
    </dgm:pt>
  </dgm:ptLst>
  <dgm:cxnLst>
    <dgm:cxn modelId="{E3950205-D84E-4942-AAA6-0C9A22FF7D75}" srcId="{2C0EA834-8218-42C4-B99A-3B653481859A}" destId="{9B14305A-0F63-4491-9089-9F6A055D00B4}" srcOrd="1" destOrd="0" parTransId="{A83B23C8-CF0F-4B69-9496-5B3A2F9C793D}" sibTransId="{C94AD01B-DBEB-47EC-9285-151457BAF9B4}"/>
    <dgm:cxn modelId="{14A1D60A-50D1-4788-8905-F0187CB85500}" type="presOf" srcId="{A17C4F31-E5B2-4357-94F8-0D6AA34F3A2E}" destId="{942E55FF-8124-4865-B219-7FD996B6BE5B}" srcOrd="1" destOrd="0" presId="urn:microsoft.com/office/officeart/2005/8/layout/vProcess5"/>
    <dgm:cxn modelId="{19D30E0C-A36D-4BA8-B5D8-96FF36F10461}" type="presOf" srcId="{CB47DDDE-8397-494A-9C41-8273B4BC4CD2}" destId="{393BEE83-A056-4DD8-B2A8-0C3231AC38C8}" srcOrd="0" destOrd="0" presId="urn:microsoft.com/office/officeart/2005/8/layout/vProcess5"/>
    <dgm:cxn modelId="{63677314-399E-4527-9CCF-5CC7980FF345}" type="presOf" srcId="{215302A4-2947-48D9-B367-A7B4A9A5F2C7}" destId="{B670663A-066E-4F70-83D0-5A2B1A00A4B0}" srcOrd="0" destOrd="0" presId="urn:microsoft.com/office/officeart/2005/8/layout/vProcess5"/>
    <dgm:cxn modelId="{06B84B1F-1ED0-49D2-BD42-06153C3394D7}" srcId="{2C0EA834-8218-42C4-B99A-3B653481859A}" destId="{CB47DDDE-8397-494A-9C41-8273B4BC4CD2}" srcOrd="3" destOrd="0" parTransId="{7A330177-D5B5-4CA4-BDCC-8D14D53CD3EC}" sibTransId="{02769DF0-B35B-4D8E-98FF-00C5ADC4011F}"/>
    <dgm:cxn modelId="{FE2B9724-6C43-4752-9BA1-C7B86129A373}" srcId="{2C0EA834-8218-42C4-B99A-3B653481859A}" destId="{0AF8FECE-9154-4C9D-AE7B-8DE469B62226}" srcOrd="6" destOrd="0" parTransId="{53A933EA-7287-4241-82C6-55310C7F0745}" sibTransId="{F27DC5B8-D34A-4207-91DD-F5F761A2067C}"/>
    <dgm:cxn modelId="{3B13763C-C348-4ED1-99AB-A7FC3981496E}" type="presOf" srcId="{E32082E5-9343-4240-BC02-EA6C6B561903}" destId="{1D552AB1-15B5-4CC5-AD6E-3DEE25591412}" srcOrd="0" destOrd="0" presId="urn:microsoft.com/office/officeart/2005/8/layout/vProcess5"/>
    <dgm:cxn modelId="{2D208B66-83D9-4A42-9683-DFBE4C29BB7A}" type="presOf" srcId="{A17C4F31-E5B2-4357-94F8-0D6AA34F3A2E}" destId="{3D4517CF-A3D8-47AC-A3FB-58EC03BC9AEA}" srcOrd="0" destOrd="0" presId="urn:microsoft.com/office/officeart/2005/8/layout/vProcess5"/>
    <dgm:cxn modelId="{D9EB0856-D4C7-4916-B25D-880EB27A8DA6}" srcId="{2C0EA834-8218-42C4-B99A-3B653481859A}" destId="{E32082E5-9343-4240-BC02-EA6C6B561903}" srcOrd="4" destOrd="0" parTransId="{9CE95A07-DD08-404A-ABAA-24F0CB60E759}" sibTransId="{B6F9ADF7-72BE-40C7-8DD2-51C221C484DF}"/>
    <dgm:cxn modelId="{06432BA5-D560-4086-B4B3-479943705C94}" type="presOf" srcId="{750403E0-64C2-4694-8CD7-864211CB566A}" destId="{B140D8CF-C9C0-434E-9953-30506D840653}" srcOrd="1" destOrd="0" presId="urn:microsoft.com/office/officeart/2005/8/layout/vProcess5"/>
    <dgm:cxn modelId="{141F93AC-89EC-4D03-8C5B-70B03A2A8A51}" type="presOf" srcId="{750403E0-64C2-4694-8CD7-864211CB566A}" destId="{5CA1EC60-535D-4F14-A5D5-967582B0078C}" srcOrd="0" destOrd="0" presId="urn:microsoft.com/office/officeart/2005/8/layout/vProcess5"/>
    <dgm:cxn modelId="{B6C28AAE-684D-4AED-BE9D-9B7DA0EBE92B}" type="presOf" srcId="{C94AD01B-DBEB-47EC-9285-151457BAF9B4}" destId="{0B1050CF-621A-4A34-8F2E-28B1CA6B2345}" srcOrd="0" destOrd="0" presId="urn:microsoft.com/office/officeart/2005/8/layout/vProcess5"/>
    <dgm:cxn modelId="{188C2DAF-91C5-4D84-84E4-5479369F1017}" srcId="{2C0EA834-8218-42C4-B99A-3B653481859A}" destId="{27BF7A07-A838-4626-8660-D1921EF8A8EA}" srcOrd="8" destOrd="0" parTransId="{76C99DD9-9409-4FA1-8163-F4AA35139EB3}" sibTransId="{6723E31E-B84D-4E37-858E-D65685674603}"/>
    <dgm:cxn modelId="{1BC6BEBD-C2E8-4AB5-A85A-2E6A31345E26}" srcId="{2C0EA834-8218-42C4-B99A-3B653481859A}" destId="{92C4B201-FC30-4A8C-8B38-52B59F7C6A01}" srcOrd="7" destOrd="0" parTransId="{AEE96B9D-7877-4B34-AAAD-E6EC4E596613}" sibTransId="{53A431D8-AEF6-410C-9FBD-AE9A66C03526}"/>
    <dgm:cxn modelId="{8DAF9EC0-01C4-4AAE-A1FB-3D6BEBE60DEC}" srcId="{2C0EA834-8218-42C4-B99A-3B653481859A}" destId="{461F7B4B-F9BF-4A7B-864C-7C32682C6976}" srcOrd="5" destOrd="0" parTransId="{91EE4A02-3B59-4AC8-A6D0-AF1707782628}" sibTransId="{5B949CFD-04B7-4683-A4A8-173B257149D4}"/>
    <dgm:cxn modelId="{2FB878CB-5B96-4D92-A972-44812C943048}" srcId="{2C0EA834-8218-42C4-B99A-3B653481859A}" destId="{750403E0-64C2-4694-8CD7-864211CB566A}" srcOrd="0" destOrd="0" parTransId="{8326539D-3A4A-416C-8A00-1B0E90FA8F36}" sibTransId="{2C8CFCAD-8764-4D10-B709-70A06BB8BF9F}"/>
    <dgm:cxn modelId="{4F5F6ECC-24C8-4676-A0E3-BCEE25CAAFF4}" type="presOf" srcId="{2C8CFCAD-8764-4D10-B709-70A06BB8BF9F}" destId="{F67FE52A-1B96-4915-8232-99C7AD8B21FB}" srcOrd="0" destOrd="0" presId="urn:microsoft.com/office/officeart/2005/8/layout/vProcess5"/>
    <dgm:cxn modelId="{A1353BE5-0D33-43FE-9C22-0FBC5DCCABED}" type="presOf" srcId="{CB47DDDE-8397-494A-9C41-8273B4BC4CD2}" destId="{002DB101-1A57-442E-B0FC-A52D6DF33730}" srcOrd="1" destOrd="0" presId="urn:microsoft.com/office/officeart/2005/8/layout/vProcess5"/>
    <dgm:cxn modelId="{A4D209EA-7BBF-44D9-9E2F-10D716DE812C}" type="presOf" srcId="{2C0EA834-8218-42C4-B99A-3B653481859A}" destId="{AED90EAF-C414-4081-8551-3765C37B352D}" srcOrd="0" destOrd="0" presId="urn:microsoft.com/office/officeart/2005/8/layout/vProcess5"/>
    <dgm:cxn modelId="{CF5046EC-06FA-47B6-917A-9438496FBF43}" type="presOf" srcId="{9B14305A-0F63-4491-9089-9F6A055D00B4}" destId="{D0738355-D7FE-4A95-9285-A4FB2C7677FD}" srcOrd="0" destOrd="0" presId="urn:microsoft.com/office/officeart/2005/8/layout/vProcess5"/>
    <dgm:cxn modelId="{3AC537EE-7169-4469-9C6E-DFF5C0E240B5}" srcId="{2C0EA834-8218-42C4-B99A-3B653481859A}" destId="{A17C4F31-E5B2-4357-94F8-0D6AA34F3A2E}" srcOrd="2" destOrd="0" parTransId="{A964238D-2E1E-4DDB-A858-390007A70A17}" sibTransId="{215302A4-2947-48D9-B367-A7B4A9A5F2C7}"/>
    <dgm:cxn modelId="{98C26FF2-A296-4881-BD72-7AC0E5122BB2}" type="presOf" srcId="{E32082E5-9343-4240-BC02-EA6C6B561903}" destId="{938F07D1-AF3E-4B8F-87BF-959CC16CA9C7}" srcOrd="1" destOrd="0" presId="urn:microsoft.com/office/officeart/2005/8/layout/vProcess5"/>
    <dgm:cxn modelId="{7E27BCF3-0730-4B72-B144-F56779AACA31}" type="presOf" srcId="{9B14305A-0F63-4491-9089-9F6A055D00B4}" destId="{2FBB9E84-22D2-475F-9CE5-1648D220940E}" srcOrd="1" destOrd="0" presId="urn:microsoft.com/office/officeart/2005/8/layout/vProcess5"/>
    <dgm:cxn modelId="{080DF7FD-E569-45BA-A1D6-0837AE1F3ECF}" type="presOf" srcId="{02769DF0-B35B-4D8E-98FF-00C5ADC4011F}" destId="{D8D7A81B-BE85-4AB1-BC91-14BC462FF9DD}" srcOrd="0" destOrd="0" presId="urn:microsoft.com/office/officeart/2005/8/layout/vProcess5"/>
    <dgm:cxn modelId="{11414CC8-F993-422B-A194-17867D06BF63}" type="presParOf" srcId="{AED90EAF-C414-4081-8551-3765C37B352D}" destId="{2DE8DA30-EE62-487E-B7B7-E8D66BF29DD8}" srcOrd="0" destOrd="0" presId="urn:microsoft.com/office/officeart/2005/8/layout/vProcess5"/>
    <dgm:cxn modelId="{9EF49C30-7650-44BB-A8C1-F42EFA64F880}" type="presParOf" srcId="{AED90EAF-C414-4081-8551-3765C37B352D}" destId="{5CA1EC60-535D-4F14-A5D5-967582B0078C}" srcOrd="1" destOrd="0" presId="urn:microsoft.com/office/officeart/2005/8/layout/vProcess5"/>
    <dgm:cxn modelId="{200A9AD0-6D0F-4460-9333-A29E2C079163}" type="presParOf" srcId="{AED90EAF-C414-4081-8551-3765C37B352D}" destId="{D0738355-D7FE-4A95-9285-A4FB2C7677FD}" srcOrd="2" destOrd="0" presId="urn:microsoft.com/office/officeart/2005/8/layout/vProcess5"/>
    <dgm:cxn modelId="{5CC11491-35E5-43CC-8593-71F62D664F09}" type="presParOf" srcId="{AED90EAF-C414-4081-8551-3765C37B352D}" destId="{3D4517CF-A3D8-47AC-A3FB-58EC03BC9AEA}" srcOrd="3" destOrd="0" presId="urn:microsoft.com/office/officeart/2005/8/layout/vProcess5"/>
    <dgm:cxn modelId="{627C068C-9E71-4731-A4D2-7270FDB533CF}" type="presParOf" srcId="{AED90EAF-C414-4081-8551-3765C37B352D}" destId="{393BEE83-A056-4DD8-B2A8-0C3231AC38C8}" srcOrd="4" destOrd="0" presId="urn:microsoft.com/office/officeart/2005/8/layout/vProcess5"/>
    <dgm:cxn modelId="{F25ED18D-7269-482E-8B0E-2BD753FA0A19}" type="presParOf" srcId="{AED90EAF-C414-4081-8551-3765C37B352D}" destId="{1D552AB1-15B5-4CC5-AD6E-3DEE25591412}" srcOrd="5" destOrd="0" presId="urn:microsoft.com/office/officeart/2005/8/layout/vProcess5"/>
    <dgm:cxn modelId="{42BD73C1-C768-446A-B857-B6EC27311019}" type="presParOf" srcId="{AED90EAF-C414-4081-8551-3765C37B352D}" destId="{F67FE52A-1B96-4915-8232-99C7AD8B21FB}" srcOrd="6" destOrd="0" presId="urn:microsoft.com/office/officeart/2005/8/layout/vProcess5"/>
    <dgm:cxn modelId="{C92B1808-C221-4AFB-9E3A-4B7E6278B757}" type="presParOf" srcId="{AED90EAF-C414-4081-8551-3765C37B352D}" destId="{0B1050CF-621A-4A34-8F2E-28B1CA6B2345}" srcOrd="7" destOrd="0" presId="urn:microsoft.com/office/officeart/2005/8/layout/vProcess5"/>
    <dgm:cxn modelId="{46E2254C-E0AF-4E54-919F-DF6DC1EE5C40}" type="presParOf" srcId="{AED90EAF-C414-4081-8551-3765C37B352D}" destId="{B670663A-066E-4F70-83D0-5A2B1A00A4B0}" srcOrd="8" destOrd="0" presId="urn:microsoft.com/office/officeart/2005/8/layout/vProcess5"/>
    <dgm:cxn modelId="{8B1AB3AA-9751-4789-9FF7-5655C73128DA}" type="presParOf" srcId="{AED90EAF-C414-4081-8551-3765C37B352D}" destId="{D8D7A81B-BE85-4AB1-BC91-14BC462FF9DD}" srcOrd="9" destOrd="0" presId="urn:microsoft.com/office/officeart/2005/8/layout/vProcess5"/>
    <dgm:cxn modelId="{8BC06500-B81D-4DBB-9D56-B63C7F223507}" type="presParOf" srcId="{AED90EAF-C414-4081-8551-3765C37B352D}" destId="{B140D8CF-C9C0-434E-9953-30506D840653}" srcOrd="10" destOrd="0" presId="urn:microsoft.com/office/officeart/2005/8/layout/vProcess5"/>
    <dgm:cxn modelId="{5DA3D139-D946-4AF6-8E1E-96144BBE6C1C}" type="presParOf" srcId="{AED90EAF-C414-4081-8551-3765C37B352D}" destId="{2FBB9E84-22D2-475F-9CE5-1648D220940E}" srcOrd="11" destOrd="0" presId="urn:microsoft.com/office/officeart/2005/8/layout/vProcess5"/>
    <dgm:cxn modelId="{F93A54D2-33AD-468B-9292-5C0989AE0C7B}" type="presParOf" srcId="{AED90EAF-C414-4081-8551-3765C37B352D}" destId="{942E55FF-8124-4865-B219-7FD996B6BE5B}" srcOrd="12" destOrd="0" presId="urn:microsoft.com/office/officeart/2005/8/layout/vProcess5"/>
    <dgm:cxn modelId="{883C3C40-EB09-4E5B-BF90-5253E5CCC19B}" type="presParOf" srcId="{AED90EAF-C414-4081-8551-3765C37B352D}" destId="{002DB101-1A57-442E-B0FC-A52D6DF33730}" srcOrd="13" destOrd="0" presId="urn:microsoft.com/office/officeart/2005/8/layout/vProcess5"/>
    <dgm:cxn modelId="{F067DD6D-A921-422C-A76E-408A5E7A2FC1}" type="presParOf" srcId="{AED90EAF-C414-4081-8551-3765C37B352D}" destId="{938F07D1-AF3E-4B8F-87BF-959CC16CA9C7}" srcOrd="14"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A1EC60-535D-4F14-A5D5-967582B0078C}">
      <dsp:nvSpPr>
        <dsp:cNvPr id="0" name=""/>
        <dsp:cNvSpPr/>
      </dsp:nvSpPr>
      <dsp:spPr>
        <a:xfrm>
          <a:off x="0" y="0"/>
          <a:ext cx="5248655" cy="837922"/>
        </a:xfrm>
        <a:prstGeom prst="roundRect">
          <a:avLst>
            <a:gd name="adj" fmla="val 10000"/>
          </a:avLst>
        </a:prstGeom>
        <a:solidFill>
          <a:srgbClr val="0948C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i="0" kern="1200" dirty="0"/>
            <a:t>Request and parse the SpaceX launch data using the GET request. </a:t>
          </a:r>
        </a:p>
      </dsp:txBody>
      <dsp:txXfrm>
        <a:off x="24542" y="24542"/>
        <a:ext cx="4246434" cy="788838"/>
      </dsp:txXfrm>
    </dsp:sp>
    <dsp:sp modelId="{D0738355-D7FE-4A95-9285-A4FB2C7677FD}">
      <dsp:nvSpPr>
        <dsp:cNvPr id="0" name=""/>
        <dsp:cNvSpPr/>
      </dsp:nvSpPr>
      <dsp:spPr>
        <a:xfrm>
          <a:off x="391945" y="954300"/>
          <a:ext cx="5248655" cy="837922"/>
        </a:xfrm>
        <a:prstGeom prst="roundRect">
          <a:avLst>
            <a:gd name="adj" fmla="val 10000"/>
          </a:avLst>
        </a:prstGeom>
        <a:solidFill>
          <a:srgbClr val="0948C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i="0" kern="1200" dirty="0"/>
            <a:t>Decode the response content as a </a:t>
          </a:r>
          <a:r>
            <a:rPr lang="en-US" sz="1600" b="1" i="0" kern="1200" dirty="0" err="1"/>
            <a:t>Json</a:t>
          </a:r>
          <a:r>
            <a:rPr lang="en-US" sz="1600" b="1" i="0" kern="1200" dirty="0"/>
            <a:t> using .</a:t>
          </a:r>
          <a:r>
            <a:rPr lang="en-US" sz="1600" b="1" i="0" kern="1200" dirty="0" err="1"/>
            <a:t>json</a:t>
          </a:r>
          <a:r>
            <a:rPr lang="en-US" sz="1600" b="1" i="0" kern="1200" dirty="0"/>
            <a:t>() and turn it into a Pandas </a:t>
          </a:r>
          <a:r>
            <a:rPr lang="en-US" sz="1600" b="1" i="0" kern="1200" dirty="0" err="1"/>
            <a:t>dataframe</a:t>
          </a:r>
          <a:r>
            <a:rPr lang="en-US" sz="1600" b="1" i="0" kern="1200" dirty="0"/>
            <a:t> using .</a:t>
          </a:r>
          <a:r>
            <a:rPr lang="en-US" sz="1600" b="1" i="0" kern="1200" dirty="0" err="1"/>
            <a:t>json_normalize</a:t>
          </a:r>
          <a:r>
            <a:rPr lang="en-US" sz="1600" b="1" i="0" kern="1200" dirty="0"/>
            <a:t>()</a:t>
          </a:r>
          <a:endParaRPr lang="en-US" sz="1600" kern="1200" dirty="0"/>
        </a:p>
      </dsp:txBody>
      <dsp:txXfrm>
        <a:off x="416487" y="978842"/>
        <a:ext cx="4262976" cy="788838"/>
      </dsp:txXfrm>
    </dsp:sp>
    <dsp:sp modelId="{3D4517CF-A3D8-47AC-A3FB-58EC03BC9AEA}">
      <dsp:nvSpPr>
        <dsp:cNvPr id="0" name=""/>
        <dsp:cNvSpPr/>
      </dsp:nvSpPr>
      <dsp:spPr>
        <a:xfrm>
          <a:off x="783890" y="1908601"/>
          <a:ext cx="5248655" cy="837922"/>
        </a:xfrm>
        <a:prstGeom prst="roundRect">
          <a:avLst>
            <a:gd name="adj" fmla="val 10000"/>
          </a:avLst>
        </a:prstGeom>
        <a:solidFill>
          <a:srgbClr val="0948C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The data from these requests  are stored in lists and </a:t>
          </a:r>
          <a:r>
            <a:rPr lang="en-US" sz="1600" b="1" kern="1200" dirty="0" err="1"/>
            <a:t>wused</a:t>
          </a:r>
          <a:r>
            <a:rPr lang="en-US" sz="1600" b="1" kern="1200" dirty="0"/>
            <a:t> to create a new </a:t>
          </a:r>
          <a:r>
            <a:rPr lang="en-US" sz="1600" b="1" kern="1200" dirty="0" err="1"/>
            <a:t>dataframe</a:t>
          </a:r>
          <a:r>
            <a:rPr lang="en-US" sz="1600" b="1" kern="1200" dirty="0"/>
            <a:t>.</a:t>
          </a:r>
        </a:p>
      </dsp:txBody>
      <dsp:txXfrm>
        <a:off x="808432" y="1933143"/>
        <a:ext cx="4262976" cy="788838"/>
      </dsp:txXfrm>
    </dsp:sp>
    <dsp:sp modelId="{393BEE83-A056-4DD8-B2A8-0C3231AC38C8}">
      <dsp:nvSpPr>
        <dsp:cNvPr id="0" name=""/>
        <dsp:cNvSpPr/>
      </dsp:nvSpPr>
      <dsp:spPr>
        <a:xfrm>
          <a:off x="1175835" y="2862902"/>
          <a:ext cx="5248655" cy="837922"/>
        </a:xfrm>
        <a:prstGeom prst="roundRect">
          <a:avLst>
            <a:gd name="adj" fmla="val 10000"/>
          </a:avLst>
        </a:prstGeom>
        <a:solidFill>
          <a:srgbClr val="0948C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The dataset is filtered to include Falcon 9 launched</a:t>
          </a:r>
        </a:p>
      </dsp:txBody>
      <dsp:txXfrm>
        <a:off x="1200377" y="2887444"/>
        <a:ext cx="4262976" cy="788838"/>
      </dsp:txXfrm>
    </dsp:sp>
    <dsp:sp modelId="{1D552AB1-15B5-4CC5-AD6E-3DEE25591412}">
      <dsp:nvSpPr>
        <dsp:cNvPr id="0" name=""/>
        <dsp:cNvSpPr/>
      </dsp:nvSpPr>
      <dsp:spPr>
        <a:xfrm>
          <a:off x="1567780" y="3817203"/>
          <a:ext cx="5248655" cy="837922"/>
        </a:xfrm>
        <a:prstGeom prst="roundRect">
          <a:avLst>
            <a:gd name="adj" fmla="val 10000"/>
          </a:avLst>
        </a:prstGeom>
        <a:solidFill>
          <a:srgbClr val="0948C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The dataset is wrangled to deal with missing numbers and the then save to the desired format</a:t>
          </a:r>
        </a:p>
      </dsp:txBody>
      <dsp:txXfrm>
        <a:off x="1592322" y="3841745"/>
        <a:ext cx="4262976" cy="788838"/>
      </dsp:txXfrm>
    </dsp:sp>
    <dsp:sp modelId="{F67FE52A-1B96-4915-8232-99C7AD8B21FB}">
      <dsp:nvSpPr>
        <dsp:cNvPr id="0" name=""/>
        <dsp:cNvSpPr/>
      </dsp:nvSpPr>
      <dsp:spPr>
        <a:xfrm>
          <a:off x="4704005" y="612149"/>
          <a:ext cx="544649" cy="544649"/>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4826551" y="612149"/>
        <a:ext cx="299557" cy="409848"/>
      </dsp:txXfrm>
    </dsp:sp>
    <dsp:sp modelId="{0B1050CF-621A-4A34-8F2E-28B1CA6B2345}">
      <dsp:nvSpPr>
        <dsp:cNvPr id="0" name=""/>
        <dsp:cNvSpPr/>
      </dsp:nvSpPr>
      <dsp:spPr>
        <a:xfrm>
          <a:off x="5095951" y="1566449"/>
          <a:ext cx="544649" cy="544649"/>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5218497" y="1566449"/>
        <a:ext cx="299557" cy="409848"/>
      </dsp:txXfrm>
    </dsp:sp>
    <dsp:sp modelId="{B670663A-066E-4F70-83D0-5A2B1A00A4B0}">
      <dsp:nvSpPr>
        <dsp:cNvPr id="0" name=""/>
        <dsp:cNvSpPr/>
      </dsp:nvSpPr>
      <dsp:spPr>
        <a:xfrm>
          <a:off x="5487896" y="2506785"/>
          <a:ext cx="544649" cy="544649"/>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5610442" y="2506785"/>
        <a:ext cx="299557" cy="409848"/>
      </dsp:txXfrm>
    </dsp:sp>
    <dsp:sp modelId="{D8D7A81B-BE85-4AB1-BC91-14BC462FF9DD}">
      <dsp:nvSpPr>
        <dsp:cNvPr id="0" name=""/>
        <dsp:cNvSpPr/>
      </dsp:nvSpPr>
      <dsp:spPr>
        <a:xfrm>
          <a:off x="5879841" y="3470396"/>
          <a:ext cx="544649" cy="544649"/>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6002387" y="3470396"/>
        <a:ext cx="299557" cy="40984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A1EC60-535D-4F14-A5D5-967582B0078C}">
      <dsp:nvSpPr>
        <dsp:cNvPr id="0" name=""/>
        <dsp:cNvSpPr/>
      </dsp:nvSpPr>
      <dsp:spPr>
        <a:xfrm>
          <a:off x="0" y="0"/>
          <a:ext cx="5248655" cy="840718"/>
        </a:xfrm>
        <a:prstGeom prst="roundRect">
          <a:avLst>
            <a:gd name="adj" fmla="val 10000"/>
          </a:avLst>
        </a:prstGeom>
        <a:solidFill>
          <a:srgbClr val="0948C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i="0" kern="1200" dirty="0"/>
            <a:t>Request the HTML page from wiki page URL</a:t>
          </a:r>
        </a:p>
      </dsp:txBody>
      <dsp:txXfrm>
        <a:off x="24624" y="24624"/>
        <a:ext cx="4243090" cy="791470"/>
      </dsp:txXfrm>
    </dsp:sp>
    <dsp:sp modelId="{D0738355-D7FE-4A95-9285-A4FB2C7677FD}">
      <dsp:nvSpPr>
        <dsp:cNvPr id="0" name=""/>
        <dsp:cNvSpPr/>
      </dsp:nvSpPr>
      <dsp:spPr>
        <a:xfrm>
          <a:off x="391945" y="957484"/>
          <a:ext cx="5248655" cy="840718"/>
        </a:xfrm>
        <a:prstGeom prst="roundRect">
          <a:avLst>
            <a:gd name="adj" fmla="val 10000"/>
          </a:avLst>
        </a:prstGeom>
        <a:solidFill>
          <a:srgbClr val="0948C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i="0" kern="1200" dirty="0"/>
            <a:t>Create a </a:t>
          </a:r>
          <a:r>
            <a:rPr lang="en-US" sz="1600" b="1" i="0" kern="1200" dirty="0" err="1"/>
            <a:t>BeautifulSoup</a:t>
          </a:r>
          <a:r>
            <a:rPr lang="en-US" sz="1600" b="1" i="0" kern="1200" dirty="0"/>
            <a:t> object from the HTML response</a:t>
          </a:r>
          <a:endParaRPr lang="en-US" sz="1600" kern="1200" dirty="0"/>
        </a:p>
      </dsp:txBody>
      <dsp:txXfrm>
        <a:off x="416569" y="982108"/>
        <a:ext cx="4260995" cy="791470"/>
      </dsp:txXfrm>
    </dsp:sp>
    <dsp:sp modelId="{3D4517CF-A3D8-47AC-A3FB-58EC03BC9AEA}">
      <dsp:nvSpPr>
        <dsp:cNvPr id="0" name=""/>
        <dsp:cNvSpPr/>
      </dsp:nvSpPr>
      <dsp:spPr>
        <a:xfrm>
          <a:off x="783890" y="1914969"/>
          <a:ext cx="5248655" cy="840718"/>
        </a:xfrm>
        <a:prstGeom prst="roundRect">
          <a:avLst>
            <a:gd name="adj" fmla="val 10000"/>
          </a:avLst>
        </a:prstGeom>
        <a:solidFill>
          <a:srgbClr val="0948C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Extract all columns/variable names from the HTML table header</a:t>
          </a:r>
        </a:p>
      </dsp:txBody>
      <dsp:txXfrm>
        <a:off x="808514" y="1939593"/>
        <a:ext cx="4260995" cy="791470"/>
      </dsp:txXfrm>
    </dsp:sp>
    <dsp:sp modelId="{393BEE83-A056-4DD8-B2A8-0C3231AC38C8}">
      <dsp:nvSpPr>
        <dsp:cNvPr id="0" name=""/>
        <dsp:cNvSpPr/>
      </dsp:nvSpPr>
      <dsp:spPr>
        <a:xfrm>
          <a:off x="1175835" y="2872454"/>
          <a:ext cx="5248655" cy="840718"/>
        </a:xfrm>
        <a:prstGeom prst="roundRect">
          <a:avLst>
            <a:gd name="adj" fmla="val 10000"/>
          </a:avLst>
        </a:prstGeom>
        <a:solidFill>
          <a:srgbClr val="0948C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Create a </a:t>
          </a:r>
          <a:r>
            <a:rPr lang="en-US" sz="1600" b="1" kern="1200" dirty="0" err="1"/>
            <a:t>dataframe</a:t>
          </a:r>
          <a:r>
            <a:rPr lang="en-US" sz="1600" b="1" kern="1200" dirty="0"/>
            <a:t> by parsing the launch HTML table</a:t>
          </a:r>
        </a:p>
      </dsp:txBody>
      <dsp:txXfrm>
        <a:off x="1200459" y="2897078"/>
        <a:ext cx="4260995" cy="791470"/>
      </dsp:txXfrm>
    </dsp:sp>
    <dsp:sp modelId="{1D552AB1-15B5-4CC5-AD6E-3DEE25591412}">
      <dsp:nvSpPr>
        <dsp:cNvPr id="0" name=""/>
        <dsp:cNvSpPr/>
      </dsp:nvSpPr>
      <dsp:spPr>
        <a:xfrm>
          <a:off x="1567780" y="3829939"/>
          <a:ext cx="5248655" cy="840718"/>
        </a:xfrm>
        <a:prstGeom prst="roundRect">
          <a:avLst>
            <a:gd name="adj" fmla="val 10000"/>
          </a:avLst>
        </a:prstGeom>
        <a:solidFill>
          <a:srgbClr val="0948C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Save the dataset in the desired format (CSV</a:t>
          </a:r>
          <a:r>
            <a:rPr lang="en-US" sz="1400" b="1" kern="1200" dirty="0"/>
            <a:t>)</a:t>
          </a:r>
        </a:p>
      </dsp:txBody>
      <dsp:txXfrm>
        <a:off x="1592404" y="3854563"/>
        <a:ext cx="4260995" cy="791470"/>
      </dsp:txXfrm>
    </dsp:sp>
    <dsp:sp modelId="{F67FE52A-1B96-4915-8232-99C7AD8B21FB}">
      <dsp:nvSpPr>
        <dsp:cNvPr id="0" name=""/>
        <dsp:cNvSpPr/>
      </dsp:nvSpPr>
      <dsp:spPr>
        <a:xfrm>
          <a:off x="4702188" y="614191"/>
          <a:ext cx="546466" cy="546466"/>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4825143" y="614191"/>
        <a:ext cx="300556" cy="411216"/>
      </dsp:txXfrm>
    </dsp:sp>
    <dsp:sp modelId="{0B1050CF-621A-4A34-8F2E-28B1CA6B2345}">
      <dsp:nvSpPr>
        <dsp:cNvPr id="0" name=""/>
        <dsp:cNvSpPr/>
      </dsp:nvSpPr>
      <dsp:spPr>
        <a:xfrm>
          <a:off x="5094133" y="1571676"/>
          <a:ext cx="546466" cy="546466"/>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5217088" y="1571676"/>
        <a:ext cx="300556" cy="411216"/>
      </dsp:txXfrm>
    </dsp:sp>
    <dsp:sp modelId="{B670663A-066E-4F70-83D0-5A2B1A00A4B0}">
      <dsp:nvSpPr>
        <dsp:cNvPr id="0" name=""/>
        <dsp:cNvSpPr/>
      </dsp:nvSpPr>
      <dsp:spPr>
        <a:xfrm>
          <a:off x="5486078" y="2515149"/>
          <a:ext cx="546466" cy="546466"/>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5609033" y="2515149"/>
        <a:ext cx="300556" cy="411216"/>
      </dsp:txXfrm>
    </dsp:sp>
    <dsp:sp modelId="{D8D7A81B-BE85-4AB1-BC91-14BC462FF9DD}">
      <dsp:nvSpPr>
        <dsp:cNvPr id="0" name=""/>
        <dsp:cNvSpPr/>
      </dsp:nvSpPr>
      <dsp:spPr>
        <a:xfrm>
          <a:off x="5878023" y="3481975"/>
          <a:ext cx="546466" cy="546466"/>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6000978" y="3481975"/>
        <a:ext cx="300556" cy="41121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A1EC60-535D-4F14-A5D5-967582B0078C}">
      <dsp:nvSpPr>
        <dsp:cNvPr id="0" name=""/>
        <dsp:cNvSpPr/>
      </dsp:nvSpPr>
      <dsp:spPr>
        <a:xfrm>
          <a:off x="0" y="0"/>
          <a:ext cx="5248655" cy="840718"/>
        </a:xfrm>
        <a:prstGeom prst="roundRect">
          <a:avLst>
            <a:gd name="adj" fmla="val 10000"/>
          </a:avLst>
        </a:prstGeom>
        <a:solidFill>
          <a:srgbClr val="0948C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i="0" kern="1200" dirty="0"/>
            <a:t>Import the libraries and load the SpaceX dataset </a:t>
          </a:r>
        </a:p>
      </dsp:txBody>
      <dsp:txXfrm>
        <a:off x="24624" y="24624"/>
        <a:ext cx="4243090" cy="791470"/>
      </dsp:txXfrm>
    </dsp:sp>
    <dsp:sp modelId="{D0738355-D7FE-4A95-9285-A4FB2C7677FD}">
      <dsp:nvSpPr>
        <dsp:cNvPr id="0" name=""/>
        <dsp:cNvSpPr/>
      </dsp:nvSpPr>
      <dsp:spPr>
        <a:xfrm>
          <a:off x="391945" y="957484"/>
          <a:ext cx="5248655" cy="840718"/>
        </a:xfrm>
        <a:prstGeom prst="roundRect">
          <a:avLst>
            <a:gd name="adj" fmla="val 10000"/>
          </a:avLst>
        </a:prstGeom>
        <a:solidFill>
          <a:srgbClr val="0948C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Data Wrangle to calculate the number of launches on each site</a:t>
          </a:r>
        </a:p>
      </dsp:txBody>
      <dsp:txXfrm>
        <a:off x="416569" y="982108"/>
        <a:ext cx="4260995" cy="791470"/>
      </dsp:txXfrm>
    </dsp:sp>
    <dsp:sp modelId="{3D4517CF-A3D8-47AC-A3FB-58EC03BC9AEA}">
      <dsp:nvSpPr>
        <dsp:cNvPr id="0" name=""/>
        <dsp:cNvSpPr/>
      </dsp:nvSpPr>
      <dsp:spPr>
        <a:xfrm>
          <a:off x="783890" y="1914969"/>
          <a:ext cx="5248655" cy="840718"/>
        </a:xfrm>
        <a:prstGeom prst="roundRect">
          <a:avLst>
            <a:gd name="adj" fmla="val 10000"/>
          </a:avLst>
        </a:prstGeom>
        <a:solidFill>
          <a:srgbClr val="0948C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Data wrangle to calculate the number and occurrence of  each orbit</a:t>
          </a:r>
        </a:p>
      </dsp:txBody>
      <dsp:txXfrm>
        <a:off x="808514" y="1939593"/>
        <a:ext cx="4260995" cy="791470"/>
      </dsp:txXfrm>
    </dsp:sp>
    <dsp:sp modelId="{393BEE83-A056-4DD8-B2A8-0C3231AC38C8}">
      <dsp:nvSpPr>
        <dsp:cNvPr id="0" name=""/>
        <dsp:cNvSpPr/>
      </dsp:nvSpPr>
      <dsp:spPr>
        <a:xfrm>
          <a:off x="1175835" y="2872454"/>
          <a:ext cx="5248655" cy="840718"/>
        </a:xfrm>
        <a:prstGeom prst="roundRect">
          <a:avLst>
            <a:gd name="adj" fmla="val 10000"/>
          </a:avLst>
        </a:prstGeom>
        <a:solidFill>
          <a:srgbClr val="0948C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Data wrangle to calculate the number and occurrence of mission output per orbit type</a:t>
          </a:r>
        </a:p>
      </dsp:txBody>
      <dsp:txXfrm>
        <a:off x="1200459" y="2897078"/>
        <a:ext cx="4260995" cy="791470"/>
      </dsp:txXfrm>
    </dsp:sp>
    <dsp:sp modelId="{1D552AB1-15B5-4CC5-AD6E-3DEE25591412}">
      <dsp:nvSpPr>
        <dsp:cNvPr id="0" name=""/>
        <dsp:cNvSpPr/>
      </dsp:nvSpPr>
      <dsp:spPr>
        <a:xfrm>
          <a:off x="1567780" y="3829939"/>
          <a:ext cx="5248655" cy="840718"/>
        </a:xfrm>
        <a:prstGeom prst="roundRect">
          <a:avLst>
            <a:gd name="adj" fmla="val 10000"/>
          </a:avLst>
        </a:prstGeom>
        <a:solidFill>
          <a:srgbClr val="0948C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Create a landing outcome label from outcome column</a:t>
          </a:r>
        </a:p>
      </dsp:txBody>
      <dsp:txXfrm>
        <a:off x="1592404" y="3854563"/>
        <a:ext cx="4260995" cy="791470"/>
      </dsp:txXfrm>
    </dsp:sp>
    <dsp:sp modelId="{F67FE52A-1B96-4915-8232-99C7AD8B21FB}">
      <dsp:nvSpPr>
        <dsp:cNvPr id="0" name=""/>
        <dsp:cNvSpPr/>
      </dsp:nvSpPr>
      <dsp:spPr>
        <a:xfrm>
          <a:off x="4702188" y="614191"/>
          <a:ext cx="546466" cy="546466"/>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4825143" y="614191"/>
        <a:ext cx="300556" cy="411216"/>
      </dsp:txXfrm>
    </dsp:sp>
    <dsp:sp modelId="{0B1050CF-621A-4A34-8F2E-28B1CA6B2345}">
      <dsp:nvSpPr>
        <dsp:cNvPr id="0" name=""/>
        <dsp:cNvSpPr/>
      </dsp:nvSpPr>
      <dsp:spPr>
        <a:xfrm>
          <a:off x="5094133" y="1571676"/>
          <a:ext cx="546466" cy="546466"/>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5217088" y="1571676"/>
        <a:ext cx="300556" cy="411216"/>
      </dsp:txXfrm>
    </dsp:sp>
    <dsp:sp modelId="{B670663A-066E-4F70-83D0-5A2B1A00A4B0}">
      <dsp:nvSpPr>
        <dsp:cNvPr id="0" name=""/>
        <dsp:cNvSpPr/>
      </dsp:nvSpPr>
      <dsp:spPr>
        <a:xfrm>
          <a:off x="5486078" y="2515149"/>
          <a:ext cx="546466" cy="546466"/>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5609033" y="2515149"/>
        <a:ext cx="300556" cy="411216"/>
      </dsp:txXfrm>
    </dsp:sp>
    <dsp:sp modelId="{D8D7A81B-BE85-4AB1-BC91-14BC462FF9DD}">
      <dsp:nvSpPr>
        <dsp:cNvPr id="0" name=""/>
        <dsp:cNvSpPr/>
      </dsp:nvSpPr>
      <dsp:spPr>
        <a:xfrm>
          <a:off x="5878023" y="3481975"/>
          <a:ext cx="546466" cy="546466"/>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6000978" y="3481975"/>
        <a:ext cx="300556" cy="41121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A1EC60-535D-4F14-A5D5-967582B0078C}">
      <dsp:nvSpPr>
        <dsp:cNvPr id="0" name=""/>
        <dsp:cNvSpPr/>
      </dsp:nvSpPr>
      <dsp:spPr>
        <a:xfrm>
          <a:off x="0" y="0"/>
          <a:ext cx="5835618" cy="884154"/>
        </a:xfrm>
        <a:prstGeom prst="roundRect">
          <a:avLst>
            <a:gd name="adj" fmla="val 10000"/>
          </a:avLst>
        </a:prstGeom>
        <a:solidFill>
          <a:srgbClr val="0948C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i="0" kern="1200" dirty="0"/>
            <a:t>We built a machine learning a machine learning pipeline to predict if the first stage of the falcon 9 will land successfully. </a:t>
          </a:r>
        </a:p>
      </dsp:txBody>
      <dsp:txXfrm>
        <a:off x="25896" y="25896"/>
        <a:ext cx="4778100" cy="832362"/>
      </dsp:txXfrm>
    </dsp:sp>
    <dsp:sp modelId="{D0738355-D7FE-4A95-9285-A4FB2C7677FD}">
      <dsp:nvSpPr>
        <dsp:cNvPr id="0" name=""/>
        <dsp:cNvSpPr/>
      </dsp:nvSpPr>
      <dsp:spPr>
        <a:xfrm>
          <a:off x="435776" y="1006953"/>
          <a:ext cx="5835618" cy="884154"/>
        </a:xfrm>
        <a:prstGeom prst="roundRect">
          <a:avLst>
            <a:gd name="adj" fmla="val 10000"/>
          </a:avLst>
        </a:prstGeom>
        <a:solidFill>
          <a:srgbClr val="0948C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This begins with preprocessing of the dataset. This was followed by standardizing the dataset</a:t>
          </a:r>
          <a:r>
            <a:rPr lang="en-US" sz="1600" kern="1200" dirty="0"/>
            <a:t>.</a:t>
          </a:r>
        </a:p>
      </dsp:txBody>
      <dsp:txXfrm>
        <a:off x="461672" y="1032849"/>
        <a:ext cx="4773349" cy="832362"/>
      </dsp:txXfrm>
    </dsp:sp>
    <dsp:sp modelId="{3D4517CF-A3D8-47AC-A3FB-58EC03BC9AEA}">
      <dsp:nvSpPr>
        <dsp:cNvPr id="0" name=""/>
        <dsp:cNvSpPr/>
      </dsp:nvSpPr>
      <dsp:spPr>
        <a:xfrm>
          <a:off x="871553" y="2013907"/>
          <a:ext cx="5835618" cy="884154"/>
        </a:xfrm>
        <a:prstGeom prst="roundRect">
          <a:avLst>
            <a:gd name="adj" fmla="val 10000"/>
          </a:avLst>
        </a:prstGeom>
        <a:solidFill>
          <a:srgbClr val="0948C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Splitting the dataset into training and testing dataset</a:t>
          </a:r>
        </a:p>
      </dsp:txBody>
      <dsp:txXfrm>
        <a:off x="897449" y="2039803"/>
        <a:ext cx="4773349" cy="832362"/>
      </dsp:txXfrm>
    </dsp:sp>
    <dsp:sp modelId="{393BEE83-A056-4DD8-B2A8-0C3231AC38C8}">
      <dsp:nvSpPr>
        <dsp:cNvPr id="0" name=""/>
        <dsp:cNvSpPr/>
      </dsp:nvSpPr>
      <dsp:spPr>
        <a:xfrm>
          <a:off x="1307330" y="3020860"/>
          <a:ext cx="5835618" cy="884154"/>
        </a:xfrm>
        <a:prstGeom prst="roundRect">
          <a:avLst>
            <a:gd name="adj" fmla="val 10000"/>
          </a:avLst>
        </a:prstGeom>
        <a:solidFill>
          <a:srgbClr val="0948C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Models such as Logistic regression, Support Vector Machines, Decision tree and K Nearest </a:t>
          </a:r>
          <a:r>
            <a:rPr lang="en-US" sz="1600" b="1" kern="1200" dirty="0" err="1"/>
            <a:t>neighbours</a:t>
          </a:r>
          <a:r>
            <a:rPr lang="en-US" sz="1600" b="1" kern="1200" dirty="0"/>
            <a:t> were used to train and test the data</a:t>
          </a:r>
        </a:p>
      </dsp:txBody>
      <dsp:txXfrm>
        <a:off x="1333226" y="3046756"/>
        <a:ext cx="4773349" cy="832362"/>
      </dsp:txXfrm>
    </dsp:sp>
    <dsp:sp modelId="{1D552AB1-15B5-4CC5-AD6E-3DEE25591412}">
      <dsp:nvSpPr>
        <dsp:cNvPr id="0" name=""/>
        <dsp:cNvSpPr/>
      </dsp:nvSpPr>
      <dsp:spPr>
        <a:xfrm>
          <a:off x="1743106" y="4027814"/>
          <a:ext cx="5835618" cy="884154"/>
        </a:xfrm>
        <a:prstGeom prst="roundRect">
          <a:avLst>
            <a:gd name="adj" fmla="val 10000"/>
          </a:avLst>
        </a:prstGeom>
        <a:solidFill>
          <a:srgbClr val="0948C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err="1"/>
            <a:t>GridSearch</a:t>
          </a:r>
          <a:r>
            <a:rPr lang="en-US" sz="1600" b="1" kern="1200" dirty="0"/>
            <a:t> was performed allowing us to find the best hyper parameters that allow a given model to perform best</a:t>
          </a:r>
        </a:p>
      </dsp:txBody>
      <dsp:txXfrm>
        <a:off x="1769002" y="4053710"/>
        <a:ext cx="4773349" cy="832362"/>
      </dsp:txXfrm>
    </dsp:sp>
    <dsp:sp modelId="{F67FE52A-1B96-4915-8232-99C7AD8B21FB}">
      <dsp:nvSpPr>
        <dsp:cNvPr id="0" name=""/>
        <dsp:cNvSpPr/>
      </dsp:nvSpPr>
      <dsp:spPr>
        <a:xfrm>
          <a:off x="5260917" y="645923"/>
          <a:ext cx="574700" cy="574700"/>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5390225" y="645923"/>
        <a:ext cx="316085" cy="432462"/>
      </dsp:txXfrm>
    </dsp:sp>
    <dsp:sp modelId="{0B1050CF-621A-4A34-8F2E-28B1CA6B2345}">
      <dsp:nvSpPr>
        <dsp:cNvPr id="0" name=""/>
        <dsp:cNvSpPr/>
      </dsp:nvSpPr>
      <dsp:spPr>
        <a:xfrm>
          <a:off x="5696694" y="1652877"/>
          <a:ext cx="574700" cy="574700"/>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5826002" y="1652877"/>
        <a:ext cx="316085" cy="432462"/>
      </dsp:txXfrm>
    </dsp:sp>
    <dsp:sp modelId="{B670663A-066E-4F70-83D0-5A2B1A00A4B0}">
      <dsp:nvSpPr>
        <dsp:cNvPr id="0" name=""/>
        <dsp:cNvSpPr/>
      </dsp:nvSpPr>
      <dsp:spPr>
        <a:xfrm>
          <a:off x="6132471" y="2645095"/>
          <a:ext cx="574700" cy="574700"/>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6261779" y="2645095"/>
        <a:ext cx="316085" cy="432462"/>
      </dsp:txXfrm>
    </dsp:sp>
    <dsp:sp modelId="{D8D7A81B-BE85-4AB1-BC91-14BC462FF9DD}">
      <dsp:nvSpPr>
        <dsp:cNvPr id="0" name=""/>
        <dsp:cNvSpPr/>
      </dsp:nvSpPr>
      <dsp:spPr>
        <a:xfrm>
          <a:off x="6568247" y="3661872"/>
          <a:ext cx="574700" cy="574700"/>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6697555" y="3661872"/>
        <a:ext cx="316085" cy="432462"/>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4.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2"/>
            <a:ext cx="4160520" cy="368888"/>
          </a:xfrm>
          <a:prstGeom prst="rect">
            <a:avLst/>
          </a:prstGeom>
        </p:spPr>
        <p:txBody>
          <a:bodyPr vert="horz" lIns="177476" tIns="88738" rIns="177476" bIns="88738" rtlCol="0"/>
          <a:lstStyle>
            <a:lvl1pPr algn="l">
              <a:defRPr sz="23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5438458" y="2"/>
            <a:ext cx="4160520" cy="368888"/>
          </a:xfrm>
          <a:prstGeom prst="rect">
            <a:avLst/>
          </a:prstGeom>
        </p:spPr>
        <p:txBody>
          <a:bodyPr vert="horz" lIns="177476" tIns="88738" rIns="177476" bIns="88738" rtlCol="0"/>
          <a:lstStyle>
            <a:lvl1pPr algn="r">
              <a:defRPr sz="2300"/>
            </a:lvl1pPr>
          </a:lstStyle>
          <a:p>
            <a:fld id="{C61B1DFE-DEC1-F84C-B64B-0BC4AFB87332}" type="datetimeFigureOut">
              <a:rPr lang="en-US" smtClean="0"/>
              <a:t>3/29/2023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6946316"/>
            <a:ext cx="4160520" cy="368884"/>
          </a:xfrm>
          <a:prstGeom prst="rect">
            <a:avLst/>
          </a:prstGeom>
        </p:spPr>
        <p:txBody>
          <a:bodyPr vert="horz" lIns="177476" tIns="88738" rIns="177476" bIns="88738" rtlCol="0" anchor="b"/>
          <a:lstStyle>
            <a:lvl1pPr algn="l">
              <a:defRPr sz="23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5438458" y="6946316"/>
            <a:ext cx="4160520" cy="368884"/>
          </a:xfrm>
          <a:prstGeom prst="rect">
            <a:avLst/>
          </a:prstGeom>
        </p:spPr>
        <p:txBody>
          <a:bodyPr vert="horz" lIns="177476" tIns="88738" rIns="177476" bIns="88738" rtlCol="0" anchor="b"/>
          <a:lstStyle>
            <a:lvl1pPr algn="r">
              <a:defRPr sz="23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jpeg>
</file>

<file path=ppt/media/image30.sv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jpeg>
</file>

<file path=ppt/media/image53.png>
</file>

<file path=ppt/media/image54.png>
</file>

<file path=ppt/media/image55.png>
</file>

<file path=ppt/media/image56.jpeg>
</file>

<file path=ppt/media/image57.png>
</file>

<file path=ppt/media/image58.png>
</file>

<file path=ppt/media/image59.jpeg>
</file>

<file path=ppt/media/image6.sv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160520" cy="1806919"/>
          </a:xfrm>
          <a:prstGeom prst="rect">
            <a:avLst/>
          </a:prstGeom>
        </p:spPr>
        <p:txBody>
          <a:bodyPr vert="horz" lIns="177476" tIns="88738" rIns="177476" bIns="88738" rtlCol="0"/>
          <a:lstStyle>
            <a:lvl1pPr algn="l">
              <a:defRPr sz="2300"/>
            </a:lvl1pPr>
          </a:lstStyle>
          <a:p>
            <a:endParaRPr lang="en-US"/>
          </a:p>
        </p:txBody>
      </p:sp>
      <p:sp>
        <p:nvSpPr>
          <p:cNvPr id="3" name="Date Placeholder 2"/>
          <p:cNvSpPr>
            <a:spLocks noGrp="1"/>
          </p:cNvSpPr>
          <p:nvPr>
            <p:ph type="dt" idx="1"/>
          </p:nvPr>
        </p:nvSpPr>
        <p:spPr>
          <a:xfrm>
            <a:off x="5438458" y="0"/>
            <a:ext cx="4160520" cy="1806919"/>
          </a:xfrm>
          <a:prstGeom prst="rect">
            <a:avLst/>
          </a:prstGeom>
        </p:spPr>
        <p:txBody>
          <a:bodyPr vert="horz" lIns="177476" tIns="88738" rIns="177476" bIns="88738" rtlCol="0"/>
          <a:lstStyle>
            <a:lvl1pPr algn="r">
              <a:defRPr sz="2300"/>
            </a:lvl1pPr>
          </a:lstStyle>
          <a:p>
            <a:fld id="{9E497948-54D2-43F8-9A63-A99FE3051738}" type="datetimeFigureOut">
              <a:rPr lang="en-US" smtClean="0"/>
              <a:t>3/29/2023</a:t>
            </a:fld>
            <a:endParaRPr lang="en-US"/>
          </a:p>
        </p:txBody>
      </p:sp>
      <p:sp>
        <p:nvSpPr>
          <p:cNvPr id="4" name="Slide Image Placeholder 3"/>
          <p:cNvSpPr>
            <a:spLocks noGrp="1" noRot="1" noChangeAspect="1"/>
          </p:cNvSpPr>
          <p:nvPr>
            <p:ph type="sldImg" idx="2"/>
          </p:nvPr>
        </p:nvSpPr>
        <p:spPr>
          <a:xfrm>
            <a:off x="-6002338" y="4502150"/>
            <a:ext cx="21605876" cy="12153900"/>
          </a:xfrm>
          <a:prstGeom prst="rect">
            <a:avLst/>
          </a:prstGeom>
          <a:noFill/>
          <a:ln w="12700">
            <a:solidFill>
              <a:prstClr val="black"/>
            </a:solidFill>
          </a:ln>
        </p:spPr>
        <p:txBody>
          <a:bodyPr vert="horz" lIns="177476" tIns="88738" rIns="177476" bIns="88738" rtlCol="0" anchor="ctr"/>
          <a:lstStyle/>
          <a:p>
            <a:endParaRPr lang="en-US"/>
          </a:p>
        </p:txBody>
      </p:sp>
      <p:sp>
        <p:nvSpPr>
          <p:cNvPr id="5" name="Notes Placeholder 4"/>
          <p:cNvSpPr>
            <a:spLocks noGrp="1"/>
          </p:cNvSpPr>
          <p:nvPr>
            <p:ph type="body" sz="quarter" idx="3"/>
          </p:nvPr>
        </p:nvSpPr>
        <p:spPr>
          <a:xfrm>
            <a:off x="960120" y="17331397"/>
            <a:ext cx="7680960" cy="14180234"/>
          </a:xfrm>
          <a:prstGeom prst="rect">
            <a:avLst/>
          </a:prstGeom>
        </p:spPr>
        <p:txBody>
          <a:bodyPr vert="horz" lIns="177476" tIns="88738" rIns="177476" bIns="88738"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34206379"/>
            <a:ext cx="4160520" cy="1806915"/>
          </a:xfrm>
          <a:prstGeom prst="rect">
            <a:avLst/>
          </a:prstGeom>
        </p:spPr>
        <p:txBody>
          <a:bodyPr vert="horz" lIns="177476" tIns="88738" rIns="177476" bIns="88738" rtlCol="0" anchor="b"/>
          <a:lstStyle>
            <a:lvl1pPr algn="l">
              <a:defRPr sz="2300"/>
            </a:lvl1pPr>
          </a:lstStyle>
          <a:p>
            <a:endParaRPr lang="en-US"/>
          </a:p>
        </p:txBody>
      </p:sp>
      <p:sp>
        <p:nvSpPr>
          <p:cNvPr id="7" name="Slide Number Placeholder 6"/>
          <p:cNvSpPr>
            <a:spLocks noGrp="1"/>
          </p:cNvSpPr>
          <p:nvPr>
            <p:ph type="sldNum" sz="quarter" idx="5"/>
          </p:nvPr>
        </p:nvSpPr>
        <p:spPr>
          <a:xfrm>
            <a:off x="5438458" y="34206379"/>
            <a:ext cx="4160520" cy="1806915"/>
          </a:xfrm>
          <a:prstGeom prst="rect">
            <a:avLst/>
          </a:prstGeom>
        </p:spPr>
        <p:txBody>
          <a:bodyPr vert="horz" lIns="177476" tIns="88738" rIns="177476" bIns="88738" rtlCol="0" anchor="b"/>
          <a:lstStyle>
            <a:lvl1pPr algn="r">
              <a:defRPr sz="23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B61BEF0D-F0BB-DE4B-95CE-6DB70DBA9567}" type="datetimeFigureOut">
              <a:rPr lang="en-US" smtClean="0"/>
              <a:pPr/>
              <a:t>3/29/2023</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11224816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3/29/2023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8881329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5E4E5C39-FE1E-4048-9E78-68F07A4195FB}" type="datetimeFigureOut">
              <a:rPr lang="en-US" smtClean="0"/>
              <a:t>3/29/2023</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5551470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E4E5C39-FE1E-4048-9E78-68F07A4195FB}" type="datetimeFigureOut">
              <a:rPr lang="en-US" smtClean="0"/>
              <a:t>3/29/2023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5007735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E4E5C39-FE1E-4048-9E78-68F07A4195FB}" type="datetimeFigureOut">
              <a:rPr lang="en-US" smtClean="0"/>
              <a:t>3/29/2023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0993334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E4E5C39-FE1E-4048-9E78-68F07A4195FB}" type="datetimeFigureOut">
              <a:rPr lang="en-US" smtClean="0"/>
              <a:t>3/29/2023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1184858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4E5C39-FE1E-4048-9E78-68F07A4195FB}" type="datetimeFigureOut">
              <a:rPr lang="en-US" smtClean="0"/>
              <a:t>3/29/2023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6043310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E4E5C39-FE1E-4048-9E78-68F07A4195FB}" type="datetimeFigureOut">
              <a:rPr lang="en-US" smtClean="0"/>
              <a:t>3/29/2023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96786034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E4E5C39-FE1E-4048-9E78-68F07A4195FB}" type="datetimeFigureOut">
              <a:rPr lang="en-US" smtClean="0"/>
              <a:t>3/29/2023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05526815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3/29/2023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5106495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B61BEF0D-F0BB-DE4B-95CE-6DB70DBA9567}" type="datetimeFigureOut">
              <a:rPr lang="en-US" smtClean="0"/>
              <a:pPr/>
              <a:t>3/29/2023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410147552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B61BEF0D-F0BB-DE4B-95CE-6DB70DBA9567}" type="datetimeFigureOut">
              <a:rPr lang="en-US" smtClean="0"/>
              <a:pPr/>
              <a:t>3/29/2023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A190C97C-0095-2443-AC12-FA4CBA4ACD4D}" type="slidenum">
              <a:rPr lang="en-US" smtClean="0"/>
              <a:pPr/>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60070827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B61BEF0D-F0BB-DE4B-95CE-6DB70DBA9567}" type="datetimeFigureOut">
              <a:rPr lang="en-US" smtClean="0"/>
              <a:pPr/>
              <a:t>3/29/2023</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1666973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3/29/2023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283393142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3/29/2023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22614785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3/29/2023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29610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5E4E5C39-FE1E-4048-9E78-68F07A4195FB}" type="datetimeFigureOut">
              <a:rPr lang="en-US" smtClean="0"/>
              <a:t>3/29/2023</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19802101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2128088156"/>
      </p:ext>
    </p:extLst>
  </p:cSld>
  <p:clrMapOvr>
    <a:masterClrMapping/>
  </p:clrMapOvr>
  <p:transition spd="slow">
    <p:push dir="u"/>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0972382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4077788395"/>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slideLayout" Target="../slideLayouts/slideLayout31.xml"/><Relationship Id="rId3" Type="http://schemas.openxmlformats.org/officeDocument/2006/relationships/slideLayout" Target="../slideLayouts/slideLayout16.xml"/><Relationship Id="rId21" Type="http://schemas.openxmlformats.org/officeDocument/2006/relationships/theme" Target="../theme/theme2.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20" Type="http://schemas.openxmlformats.org/officeDocument/2006/relationships/slideLayout" Target="../slideLayouts/slideLayout33.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19" Type="http://schemas.openxmlformats.org/officeDocument/2006/relationships/slideLayout" Target="../slideLayouts/slideLayout32.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3/29/2023</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1127966394"/>
      </p:ext>
    </p:extLst>
  </p:cSld>
  <p:clrMap bg1="dk1" tx1="lt1" bg2="dk2" tx2="lt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 id="2147483729" r:id="rId12"/>
    <p:sldLayoutId id="2147483730" r:id="rId13"/>
    <p:sldLayoutId id="2147483731" r:id="rId14"/>
    <p:sldLayoutId id="2147483732" r:id="rId15"/>
    <p:sldLayoutId id="2147483733" r:id="rId16"/>
    <p:sldLayoutId id="2147483734" r:id="rId17"/>
    <p:sldLayoutId id="2147483735" r:id="rId18"/>
    <p:sldLayoutId id="2147483736" r:id="rId19"/>
    <p:sldLayoutId id="2147483737" r:id="rId20"/>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diagramLayout" Target="../diagrams/layout3.xml"/><Relationship Id="rId7" Type="http://schemas.openxmlformats.org/officeDocument/2006/relationships/image" Target="../media/image17.png"/><Relationship Id="rId2" Type="http://schemas.openxmlformats.org/officeDocument/2006/relationships/diagramData" Target="../diagrams/data3.xml"/><Relationship Id="rId1" Type="http://schemas.openxmlformats.org/officeDocument/2006/relationships/slideLayout" Target="../slideLayouts/slideLayout3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32.xml"/></Relationships>
</file>

<file path=ppt/slides/_rels/slide12.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32.xml"/></Relationships>
</file>

<file path=ppt/slides/_rels/slide14.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32.xml"/></Relationships>
</file>

<file path=ppt/slides/_rels/slide15.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28.svg"/><Relationship Id="rId7" Type="http://schemas.openxmlformats.org/officeDocument/2006/relationships/diagramColors" Target="../diagrams/colors4.xml"/><Relationship Id="rId2" Type="http://schemas.openxmlformats.org/officeDocument/2006/relationships/image" Target="../media/image27.png"/><Relationship Id="rId1" Type="http://schemas.openxmlformats.org/officeDocument/2006/relationships/slideLayout" Target="../slideLayouts/slideLayout3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xml"/><Relationship Id="rId1" Type="http://schemas.openxmlformats.org/officeDocument/2006/relationships/slideLayout" Target="../slideLayouts/slideLayout32.xml"/><Relationship Id="rId4" Type="http://schemas.openxmlformats.org/officeDocument/2006/relationships/image" Target="../media/image30.svg"/></Relationships>
</file>

<file path=ppt/slides/_rels/slide1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2.xml"/></Relationships>
</file>

<file path=ppt/slides/_rels/slide1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2.xml"/></Relationships>
</file>

<file path=ppt/slides/_rels/slide1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2.xml"/></Relationships>
</file>

<file path=ppt/slides/_rels/slide2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32.xml"/></Relationships>
</file>

<file path=ppt/slides/_rels/slide2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2.xml"/></Relationships>
</file>

<file path=ppt/slides/_rels/slide2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2.xml"/></Relationships>
</file>

<file path=ppt/slides/_rels/slide2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32.xml"/></Relationships>
</file>

<file path=ppt/slides/_rels/slide2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32.xml"/></Relationships>
</file>

<file path=ppt/slides/_rels/slide2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32.xml"/></Relationships>
</file>

<file path=ppt/slides/_rels/slide2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32.xml"/></Relationships>
</file>

<file path=ppt/slides/_rels/slide2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32.xml"/></Relationships>
</file>

<file path=ppt/slides/_rels/slide28.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32.xml"/></Relationships>
</file>

<file path=ppt/slides/_rels/slide2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32.xml"/></Relationships>
</file>

<file path=ppt/slides/_rels/slide3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32.xml"/></Relationships>
</file>

<file path=ppt/slides/_rels/slide3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32.xml"/></Relationships>
</file>

<file path=ppt/slides/_rels/slide32.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32.xml"/></Relationships>
</file>

<file path=ppt/slides/_rels/slide33.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32.xml"/></Relationships>
</file>

<file path=ppt/slides/_rels/slide34.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32.xml"/></Relationships>
</file>

<file path=ppt/slides/_rels/slide35.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32.xml"/></Relationships>
</file>

<file path=ppt/slides/_rels/slide36.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32.xml"/></Relationships>
</file>

<file path=ppt/slides/_rels/slide37.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32.xml"/></Relationships>
</file>

<file path=ppt/slides/_rels/slide38.xml.rels><?xml version="1.0" encoding="UTF-8" standalone="yes"?>
<Relationships xmlns="http://schemas.openxmlformats.org/package/2006/relationships"><Relationship Id="rId2" Type="http://schemas.openxmlformats.org/officeDocument/2006/relationships/image" Target="../media/image52.jpeg"/><Relationship Id="rId1" Type="http://schemas.openxmlformats.org/officeDocument/2006/relationships/slideLayout" Target="../slideLayouts/slideLayout32.xml"/></Relationships>
</file>

<file path=ppt/slides/_rels/slide39.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2.xml"/></Relationships>
</file>

<file path=ppt/slides/_rels/slide40.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32.xml"/></Relationships>
</file>

<file path=ppt/slides/_rels/slide41.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2" Type="http://schemas.openxmlformats.org/officeDocument/2006/relationships/image" Target="../media/image56.jpeg"/><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image" Target="../media/image59.jpeg"/><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32.xml"/><Relationship Id="rId4" Type="http://schemas.openxmlformats.org/officeDocument/2006/relationships/image" Target="../media/image10.svg"/></Relationships>
</file>

<file path=ppt/slides/_rels/slide7.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diagramLayout" Target="../diagrams/layout1.xml"/><Relationship Id="rId7" Type="http://schemas.openxmlformats.org/officeDocument/2006/relationships/image" Target="../media/image13.png"/><Relationship Id="rId2" Type="http://schemas.openxmlformats.org/officeDocument/2006/relationships/diagramData" Target="../diagrams/data1.xml"/><Relationship Id="rId1" Type="http://schemas.openxmlformats.org/officeDocument/2006/relationships/slideLayout" Target="../slideLayouts/slideLayout3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diagramLayout" Target="../diagrams/layout2.xml"/><Relationship Id="rId7" Type="http://schemas.openxmlformats.org/officeDocument/2006/relationships/image" Target="../media/image15.png"/><Relationship Id="rId2" Type="http://schemas.openxmlformats.org/officeDocument/2006/relationships/diagramData" Target="../diagrams/data2.xml"/><Relationship Id="rId1" Type="http://schemas.openxmlformats.org/officeDocument/2006/relationships/slideLayout" Target="../slideLayouts/slideLayout3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830997"/>
          </a:xfrm>
          <a:prstGeom prst="rect">
            <a:avLst/>
          </a:prstGeom>
          <a:noFill/>
        </p:spPr>
        <p:txBody>
          <a:bodyPr wrap="square" lIns="91440" tIns="45720" rIns="91440" bIns="45720" rtlCol="0" anchor="t">
            <a:spAutoFit/>
          </a:bodyPr>
          <a:lstStyle/>
          <a:p>
            <a:r>
              <a:rPr lang="en-US" sz="2400" dirty="0" err="1">
                <a:latin typeface="Abadi"/>
                <a:ea typeface="SF Pro" pitchFamily="2" charset="0"/>
                <a:cs typeface="SF Pro" pitchFamily="2" charset="0"/>
              </a:rPr>
              <a:t>Jato</a:t>
            </a:r>
            <a:r>
              <a:rPr lang="en-US" sz="2400" dirty="0">
                <a:latin typeface="Abadi"/>
                <a:ea typeface="SF Pro" pitchFamily="2" charset="0"/>
                <a:cs typeface="SF Pro" pitchFamily="2" charset="0"/>
              </a:rPr>
              <a:t> Daniel</a:t>
            </a:r>
          </a:p>
          <a:p>
            <a:r>
              <a:rPr lang="en-US" sz="2400" dirty="0">
                <a:latin typeface="Abadi" panose="020B0604020104020204" pitchFamily="34" charset="0"/>
                <a:ea typeface="SF Pro" pitchFamily="2" charset="0"/>
                <a:cs typeface="SF Pro" pitchFamily="2" charset="0"/>
              </a:rPr>
              <a:t>29</a:t>
            </a:r>
            <a:r>
              <a:rPr lang="en-US" sz="2400" baseline="30000" dirty="0">
                <a:latin typeface="Abadi" panose="020B0604020104020204" pitchFamily="34" charset="0"/>
                <a:ea typeface="SF Pro" pitchFamily="2" charset="0"/>
                <a:cs typeface="SF Pro" pitchFamily="2" charset="0"/>
              </a:rPr>
              <a:t>th</a:t>
            </a:r>
            <a:r>
              <a:rPr lang="en-US" sz="2400" dirty="0">
                <a:latin typeface="Abadi" panose="020B0604020104020204" pitchFamily="34" charset="0"/>
                <a:ea typeface="SF Pro" pitchFamily="2" charset="0"/>
                <a:cs typeface="SF Pro" pitchFamily="2" charset="0"/>
              </a:rPr>
              <a:t> March,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Data Wrangling</a:t>
            </a:r>
          </a:p>
        </p:txBody>
      </p:sp>
      <p:graphicFrame>
        <p:nvGraphicFramePr>
          <p:cNvPr id="2" name="Diagram 1">
            <a:extLst>
              <a:ext uri="{FF2B5EF4-FFF2-40B4-BE49-F238E27FC236}">
                <a16:creationId xmlns:a16="http://schemas.microsoft.com/office/drawing/2014/main" id="{63BDD8C2-8D3A-A28B-712C-F30780EFD62B}"/>
              </a:ext>
            </a:extLst>
          </p:cNvPr>
          <p:cNvGraphicFramePr/>
          <p:nvPr>
            <p:extLst>
              <p:ext uri="{D42A27DB-BD31-4B8C-83A1-F6EECF244321}">
                <p14:modId xmlns:p14="http://schemas.microsoft.com/office/powerpoint/2010/main" val="4263653597"/>
              </p:ext>
            </p:extLst>
          </p:nvPr>
        </p:nvGraphicFramePr>
        <p:xfrm>
          <a:off x="5020887" y="1496292"/>
          <a:ext cx="6816436" cy="46706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Graphic 5" descr="Towel">
            <a:extLst>
              <a:ext uri="{FF2B5EF4-FFF2-40B4-BE49-F238E27FC236}">
                <a16:creationId xmlns:a16="http://schemas.microsoft.com/office/drawing/2014/main" id="{0221B5CC-4261-9549-3B0B-003119E873AC}"/>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70011" y="1863970"/>
            <a:ext cx="3028266" cy="2655276"/>
          </a:xfrm>
          <a:prstGeom prst="rect">
            <a:avLst/>
          </a:prstGeom>
        </p:spPr>
      </p:pic>
      <p:sp>
        <p:nvSpPr>
          <p:cNvPr id="9" name="TextBox 8">
            <a:extLst>
              <a:ext uri="{FF2B5EF4-FFF2-40B4-BE49-F238E27FC236}">
                <a16:creationId xmlns:a16="http://schemas.microsoft.com/office/drawing/2014/main" id="{3DBA8299-C970-00D6-C7D1-82D06112F767}"/>
              </a:ext>
            </a:extLst>
          </p:cNvPr>
          <p:cNvSpPr txBox="1"/>
          <p:nvPr/>
        </p:nvSpPr>
        <p:spPr>
          <a:xfrm>
            <a:off x="751743" y="4972351"/>
            <a:ext cx="4269144" cy="923330"/>
          </a:xfrm>
          <a:prstGeom prst="rect">
            <a:avLst/>
          </a:prstGeom>
          <a:noFill/>
        </p:spPr>
        <p:txBody>
          <a:bodyPr wrap="square">
            <a:spAutoFit/>
          </a:bodyPr>
          <a:lstStyle/>
          <a:p>
            <a:r>
              <a:rPr lang="en-US" dirty="0"/>
              <a:t>https://github.com/Dedonrukks/Data-Science-Capstone-Project/blob/main/Wrangling.ipynb</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220308" y="1597024"/>
            <a:ext cx="7065303" cy="4540007"/>
          </a:xfrm>
          <a:prstGeom prst="rect">
            <a:avLst/>
          </a:prstGeom>
        </p:spPr>
        <p:txBody>
          <a:bodyPr lIns="91440" tIns="45720" rIns="91440" bIns="45720" anchor="t">
            <a:normAutofit/>
          </a:bodyPr>
          <a:lstStyle/>
          <a:p>
            <a:pPr algn="just">
              <a:lnSpc>
                <a:spcPct val="120000"/>
              </a:lnSpc>
              <a:spcBef>
                <a:spcPts val="0"/>
              </a:spcBef>
            </a:pPr>
            <a:r>
              <a:rPr lang="en-US" sz="1800" dirty="0"/>
              <a:t>Visual Exploratory data analysis was performed to better understand the trends of the features and to establish the existing relationships in the dataset </a:t>
            </a:r>
          </a:p>
          <a:p>
            <a:pPr algn="just">
              <a:lnSpc>
                <a:spcPct val="120000"/>
              </a:lnSpc>
              <a:spcBef>
                <a:spcPts val="0"/>
              </a:spcBef>
            </a:pPr>
            <a:r>
              <a:rPr lang="en-US" sz="1800" dirty="0"/>
              <a:t> </a:t>
            </a:r>
            <a:r>
              <a:rPr lang="en-US" sz="1800" dirty="0" err="1"/>
              <a:t>Catplot</a:t>
            </a:r>
            <a:r>
              <a:rPr lang="en-US" sz="1800" dirty="0"/>
              <a:t> was used in order to visualize the relationship between flight number and launch site. We discovered that no rocket launched for heavy payload mass greater than 10000</a:t>
            </a:r>
          </a:p>
          <a:p>
            <a:pPr algn="just">
              <a:lnSpc>
                <a:spcPct val="120000"/>
              </a:lnSpc>
              <a:spcBef>
                <a:spcPts val="0"/>
              </a:spcBef>
            </a:pPr>
            <a:r>
              <a:rPr lang="en-US" sz="1800" dirty="0"/>
              <a:t> Bar chart was used to visualize the relationship between success rate of each orbit</a:t>
            </a:r>
          </a:p>
          <a:p>
            <a:pPr algn="just">
              <a:lnSpc>
                <a:spcPct val="120000"/>
              </a:lnSpc>
              <a:spcBef>
                <a:spcPts val="0"/>
              </a:spcBef>
            </a:pPr>
            <a:r>
              <a:rPr lang="en-US" sz="1800" dirty="0"/>
              <a:t>Scatter plots were used to visualize the relationship between flight number and orbit type, payload and orbit type.</a:t>
            </a:r>
          </a:p>
          <a:p>
            <a:pPr algn="just">
              <a:lnSpc>
                <a:spcPct val="120000"/>
              </a:lnSpc>
              <a:spcBef>
                <a:spcPts val="0"/>
              </a:spcBef>
            </a:pPr>
            <a:r>
              <a:rPr lang="en-US" sz="1800" dirty="0"/>
              <a:t> Line plot was used to visualize the success yearly trend</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700" dirty="0">
                <a:solidFill>
                  <a:schemeClr val="tx1"/>
                </a:solidFill>
                <a:latin typeface="Abadi"/>
              </a:rPr>
              <a:t>EDA with Data Visualization</a:t>
            </a:r>
          </a:p>
        </p:txBody>
      </p:sp>
      <p:pic>
        <p:nvPicPr>
          <p:cNvPr id="6" name="Graphic 5" descr="Bar graph with upward trend">
            <a:extLst>
              <a:ext uri="{FF2B5EF4-FFF2-40B4-BE49-F238E27FC236}">
                <a16:creationId xmlns:a16="http://schemas.microsoft.com/office/drawing/2014/main" id="{6E7C92F9-0076-8760-A95E-59F72C658B1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69277" y="1969477"/>
            <a:ext cx="3059723" cy="2461846"/>
          </a:xfrm>
          <a:prstGeom prst="rect">
            <a:avLst/>
          </a:prstGeom>
        </p:spPr>
      </p:pic>
      <p:sp>
        <p:nvSpPr>
          <p:cNvPr id="8" name="TextBox 7">
            <a:extLst>
              <a:ext uri="{FF2B5EF4-FFF2-40B4-BE49-F238E27FC236}">
                <a16:creationId xmlns:a16="http://schemas.microsoft.com/office/drawing/2014/main" id="{F492F1CA-63DA-E0B9-C89F-35359C8EE2A1}"/>
              </a:ext>
            </a:extLst>
          </p:cNvPr>
          <p:cNvSpPr txBox="1"/>
          <p:nvPr/>
        </p:nvSpPr>
        <p:spPr>
          <a:xfrm>
            <a:off x="369277" y="4712936"/>
            <a:ext cx="3464169" cy="1200329"/>
          </a:xfrm>
          <a:prstGeom prst="rect">
            <a:avLst/>
          </a:prstGeom>
          <a:noFill/>
        </p:spPr>
        <p:txBody>
          <a:bodyPr wrap="square">
            <a:spAutoFit/>
          </a:bodyPr>
          <a:lstStyle/>
          <a:p>
            <a:r>
              <a:rPr lang="en-US" dirty="0"/>
              <a:t>https://github.com/Dedonrukks/Data-Science-Capstone-Project/blob/main/EDA%20Data%20Visualization.ipynb</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3640015" y="1419714"/>
            <a:ext cx="8036170" cy="5057286"/>
          </a:xfrm>
          <a:prstGeom prst="rect">
            <a:avLst/>
          </a:prstGeom>
        </p:spPr>
        <p:txBody>
          <a:bodyPr lIns="91440" tIns="45720" rIns="91440" bIns="45720" anchor="t">
            <a:normAutofit fontScale="92500" lnSpcReduction="20000"/>
          </a:bodyPr>
          <a:lstStyle/>
          <a:p>
            <a:pPr marL="0" indent="0">
              <a:lnSpc>
                <a:spcPct val="100000"/>
              </a:lnSpc>
              <a:spcBef>
                <a:spcPts val="1400"/>
              </a:spcBef>
              <a:buNone/>
            </a:pPr>
            <a:r>
              <a:rPr lang="en-US" sz="2600" dirty="0">
                <a:latin typeface="Abadi"/>
              </a:rPr>
              <a:t>Summary of the SQL queries performed</a:t>
            </a:r>
          </a:p>
          <a:p>
            <a:pPr>
              <a:lnSpc>
                <a:spcPct val="100000"/>
              </a:lnSpc>
              <a:spcBef>
                <a:spcPts val="1400"/>
              </a:spcBef>
              <a:buFont typeface="Wingdings" panose="05000000000000000000" pitchFamily="2" charset="2"/>
              <a:buChar char="q"/>
            </a:pPr>
            <a:r>
              <a:rPr lang="en-US" dirty="0">
                <a:latin typeface="Abadi"/>
              </a:rPr>
              <a:t> Names of the unique launch site in the space mission</a:t>
            </a:r>
          </a:p>
          <a:p>
            <a:pPr>
              <a:lnSpc>
                <a:spcPct val="100000"/>
              </a:lnSpc>
              <a:spcBef>
                <a:spcPts val="1400"/>
              </a:spcBef>
              <a:buFont typeface="Wingdings" panose="05000000000000000000" pitchFamily="2" charset="2"/>
              <a:buChar char="q"/>
            </a:pPr>
            <a:r>
              <a:rPr lang="en-US" sz="2200" dirty="0">
                <a:latin typeface="Abadi"/>
              </a:rPr>
              <a:t> 5 launch site</a:t>
            </a:r>
            <a:r>
              <a:rPr lang="en-US" dirty="0">
                <a:latin typeface="Abadi"/>
              </a:rPr>
              <a:t>s that begin with the string CCA</a:t>
            </a:r>
          </a:p>
          <a:p>
            <a:pPr>
              <a:lnSpc>
                <a:spcPct val="100000"/>
              </a:lnSpc>
              <a:spcBef>
                <a:spcPts val="1400"/>
              </a:spcBef>
              <a:buFont typeface="Wingdings" panose="05000000000000000000" pitchFamily="2" charset="2"/>
              <a:buChar char="q"/>
            </a:pPr>
            <a:r>
              <a:rPr lang="en-US" sz="2200" dirty="0">
                <a:latin typeface="Abadi"/>
              </a:rPr>
              <a:t> </a:t>
            </a:r>
            <a:r>
              <a:rPr lang="en-US" dirty="0">
                <a:latin typeface="Abadi"/>
              </a:rPr>
              <a:t>Total payload mass carried by boosters launched by NASA (CRS)</a:t>
            </a:r>
          </a:p>
          <a:p>
            <a:pPr>
              <a:lnSpc>
                <a:spcPct val="100000"/>
              </a:lnSpc>
              <a:spcBef>
                <a:spcPts val="1400"/>
              </a:spcBef>
              <a:buFont typeface="Wingdings" panose="05000000000000000000" pitchFamily="2" charset="2"/>
              <a:buChar char="q"/>
            </a:pPr>
            <a:r>
              <a:rPr lang="en-US" sz="2200" dirty="0">
                <a:latin typeface="Abadi"/>
              </a:rPr>
              <a:t> Display the average payload mass carried by booster version F9 v1.1</a:t>
            </a:r>
          </a:p>
          <a:p>
            <a:pPr>
              <a:lnSpc>
                <a:spcPct val="100000"/>
              </a:lnSpc>
              <a:spcBef>
                <a:spcPts val="1400"/>
              </a:spcBef>
              <a:buFont typeface="Wingdings" panose="05000000000000000000" pitchFamily="2" charset="2"/>
              <a:buChar char="q"/>
            </a:pPr>
            <a:r>
              <a:rPr lang="en-US" dirty="0">
                <a:latin typeface="Abadi"/>
              </a:rPr>
              <a:t> Date when the first successful landing outcome in ground pad was achieved.</a:t>
            </a:r>
          </a:p>
          <a:p>
            <a:pPr>
              <a:lnSpc>
                <a:spcPct val="100000"/>
              </a:lnSpc>
              <a:spcBef>
                <a:spcPts val="1400"/>
              </a:spcBef>
              <a:buFont typeface="Wingdings" panose="05000000000000000000" pitchFamily="2" charset="2"/>
              <a:buChar char="q"/>
            </a:pPr>
            <a:r>
              <a:rPr lang="en-US" sz="2200" dirty="0">
                <a:latin typeface="Abadi" panose="020B0604020104020204" pitchFamily="34" charset="0"/>
              </a:rPr>
              <a:t> Names of boosters which </a:t>
            </a:r>
            <a:r>
              <a:rPr lang="en-US" dirty="0">
                <a:latin typeface="Abadi" panose="020B0604020104020204" pitchFamily="34" charset="0"/>
              </a:rPr>
              <a:t>have </a:t>
            </a:r>
            <a:r>
              <a:rPr lang="en-US" sz="2200" dirty="0">
                <a:latin typeface="Abadi" panose="020B0604020104020204" pitchFamily="34" charset="0"/>
              </a:rPr>
              <a:t>success in drone ship and have mass greater than 4000 but less than 6000</a:t>
            </a:r>
          </a:p>
          <a:p>
            <a:pPr>
              <a:lnSpc>
                <a:spcPct val="100000"/>
              </a:lnSpc>
              <a:spcBef>
                <a:spcPts val="1400"/>
              </a:spcBef>
              <a:buFont typeface="Wingdings" panose="05000000000000000000" pitchFamily="2" charset="2"/>
              <a:buChar char="q"/>
            </a:pPr>
            <a:r>
              <a:rPr lang="en-US" sz="2200" dirty="0">
                <a:latin typeface="Abadi" panose="020B0604020104020204" pitchFamily="34" charset="0"/>
              </a:rPr>
              <a:t> Total number of successful and failure mission outcomes</a:t>
            </a:r>
          </a:p>
          <a:p>
            <a:pPr>
              <a:lnSpc>
                <a:spcPct val="100000"/>
              </a:lnSpc>
              <a:spcBef>
                <a:spcPts val="1400"/>
              </a:spcBef>
              <a:buFont typeface="Wingdings" panose="05000000000000000000" pitchFamily="2" charset="2"/>
              <a:buChar char="q"/>
            </a:pPr>
            <a:r>
              <a:rPr lang="en-US" dirty="0">
                <a:latin typeface="Abadi" panose="020B0604020104020204" pitchFamily="34" charset="0"/>
              </a:rPr>
              <a:t> Rank of successful landing outcomes.</a:t>
            </a:r>
          </a:p>
          <a:p>
            <a:pPr>
              <a:lnSpc>
                <a:spcPct val="100000"/>
              </a:lnSpc>
              <a:spcBef>
                <a:spcPts val="1400"/>
              </a:spcBef>
              <a:buFont typeface="Wingdings" panose="05000000000000000000" pitchFamily="2" charset="2"/>
              <a:buChar char="q"/>
            </a:pPr>
            <a:r>
              <a:rPr lang="en-US" sz="2200" dirty="0">
                <a:latin typeface="Abadi" panose="020B0604020104020204" pitchFamily="34" charset="0"/>
              </a:rPr>
              <a:t> Records of month, failure landing outcomes, booster version and launch site for the year 2015</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chemeClr val="tx1"/>
                </a:solidFill>
                <a:latin typeface="Abadi"/>
              </a:rPr>
              <a:t>EDA with SQL</a:t>
            </a:r>
            <a:endParaRPr lang="en-US" sz="4400" dirty="0">
              <a:solidFill>
                <a:schemeClr val="tx1"/>
              </a:solidFill>
            </a:endParaRPr>
          </a:p>
        </p:txBody>
      </p:sp>
      <p:pic>
        <p:nvPicPr>
          <p:cNvPr id="6" name="Graphic 5" descr="Question mark">
            <a:extLst>
              <a:ext uri="{FF2B5EF4-FFF2-40B4-BE49-F238E27FC236}">
                <a16:creationId xmlns:a16="http://schemas.microsoft.com/office/drawing/2014/main" id="{FAF7CD81-20AB-9294-10E3-E5B9D9742AE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15816" y="1705707"/>
            <a:ext cx="2315307" cy="2672861"/>
          </a:xfrm>
          <a:prstGeom prst="rect">
            <a:avLst/>
          </a:prstGeom>
        </p:spPr>
      </p:pic>
      <p:sp>
        <p:nvSpPr>
          <p:cNvPr id="8" name="TextBox 7">
            <a:extLst>
              <a:ext uri="{FF2B5EF4-FFF2-40B4-BE49-F238E27FC236}">
                <a16:creationId xmlns:a16="http://schemas.microsoft.com/office/drawing/2014/main" id="{0A39EC86-D2F3-A466-F727-605362DB4232}"/>
              </a:ext>
            </a:extLst>
          </p:cNvPr>
          <p:cNvSpPr txBox="1"/>
          <p:nvPr/>
        </p:nvSpPr>
        <p:spPr>
          <a:xfrm>
            <a:off x="189035" y="5152293"/>
            <a:ext cx="3450980" cy="1200329"/>
          </a:xfrm>
          <a:prstGeom prst="rect">
            <a:avLst/>
          </a:prstGeom>
          <a:noFill/>
        </p:spPr>
        <p:txBody>
          <a:bodyPr wrap="square">
            <a:spAutoFit/>
          </a:bodyPr>
          <a:lstStyle/>
          <a:p>
            <a:r>
              <a:rPr lang="en-US" dirty="0"/>
              <a:t>https://github.com/Dedonrukks/Data-Science-Capstone-Project/blob/main/SQL%20EDA.ipynb</a:t>
            </a: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009292" y="1406769"/>
            <a:ext cx="7649308" cy="5257799"/>
          </a:xfrm>
          <a:prstGeom prst="rect">
            <a:avLst/>
          </a:prstGeom>
        </p:spPr>
        <p:txBody>
          <a:bodyPr>
            <a:noAutofit/>
          </a:bodyPr>
          <a:lstStyle/>
          <a:p>
            <a:pPr algn="just">
              <a:lnSpc>
                <a:spcPct val="160000"/>
              </a:lnSpc>
              <a:spcBef>
                <a:spcPts val="0"/>
              </a:spcBef>
              <a:buFont typeface="Wingdings" panose="05000000000000000000" pitchFamily="2" charset="2"/>
              <a:buChar char="q"/>
            </a:pPr>
            <a:r>
              <a:rPr lang="en-US" sz="1800" dirty="0"/>
              <a:t> Folium Markers were used to mark all launch site on a map.</a:t>
            </a:r>
          </a:p>
          <a:p>
            <a:pPr algn="just">
              <a:lnSpc>
                <a:spcPct val="160000"/>
              </a:lnSpc>
              <a:spcBef>
                <a:spcPts val="0"/>
              </a:spcBef>
              <a:buFont typeface="Wingdings" panose="05000000000000000000" pitchFamily="2" charset="2"/>
              <a:buChar char="q"/>
            </a:pPr>
            <a:r>
              <a:rPr lang="en-US" sz="1800" dirty="0"/>
              <a:t> Folium markers were used to mark the success/filed launches for each site on the map. Here we used a green marker for a successful launch and a red marker for a failed launch</a:t>
            </a:r>
          </a:p>
          <a:p>
            <a:pPr algn="just">
              <a:lnSpc>
                <a:spcPct val="160000"/>
              </a:lnSpc>
              <a:spcBef>
                <a:spcPts val="0"/>
              </a:spcBef>
              <a:buFont typeface="Wingdings" panose="05000000000000000000" pitchFamily="2" charset="2"/>
              <a:buChar char="q"/>
            </a:pPr>
            <a:r>
              <a:rPr lang="en-US" sz="1800" dirty="0"/>
              <a:t> Folium markers were used to calculate the distances between a launch site to its proximities. Distances between coastlines and launch site were calculated.</a:t>
            </a:r>
          </a:p>
          <a:p>
            <a:pPr algn="just">
              <a:lnSpc>
                <a:spcPct val="160000"/>
              </a:lnSpc>
              <a:spcBef>
                <a:spcPts val="0"/>
              </a:spcBef>
              <a:buFont typeface="Wingdings" panose="05000000000000000000" pitchFamily="2" charset="2"/>
              <a:buChar char="q"/>
            </a:pPr>
            <a:r>
              <a:rPr lang="en-US" sz="1800" dirty="0"/>
              <a:t> Folium circles to add a highlighted circle area with a text label on a specific coordinate and also used for each launch site on the map.</a:t>
            </a:r>
          </a:p>
          <a:p>
            <a:pPr>
              <a:lnSpc>
                <a:spcPct val="160000"/>
              </a:lnSpc>
              <a:spcBef>
                <a:spcPts val="0"/>
              </a:spcBef>
              <a:buFont typeface="Wingdings" panose="05000000000000000000" pitchFamily="2" charset="2"/>
              <a:buChar char="q"/>
            </a:pPr>
            <a:r>
              <a:rPr lang="en-US" sz="1800" dirty="0"/>
              <a:t> Polylines between a launch site to the coastline point were drawn</a:t>
            </a:r>
            <a:br>
              <a:rPr lang="en-US" sz="1800" dirty="0"/>
            </a:br>
            <a:endParaRPr lang="en-US" sz="1800" dirty="0"/>
          </a:p>
          <a:p>
            <a:pPr algn="just">
              <a:lnSpc>
                <a:spcPct val="160000"/>
              </a:lnSpc>
              <a:spcBef>
                <a:spcPts val="0"/>
              </a:spcBef>
              <a:buFont typeface="Wingdings" panose="05000000000000000000" pitchFamily="2" charset="2"/>
              <a:buChar char="q"/>
            </a:pPr>
            <a:r>
              <a:rPr lang="en-US" sz="1800" dirty="0"/>
              <a:t>Proximities of launch sites to important landmarks like railways, highways, coastlines and cities were shown.</a:t>
            </a:r>
          </a:p>
          <a:p>
            <a:pPr algn="just"/>
            <a:endParaRPr lang="en-US" sz="1800"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700" dirty="0">
                <a:solidFill>
                  <a:schemeClr val="tx1"/>
                </a:solidFill>
                <a:latin typeface="Abadi"/>
              </a:rPr>
              <a:t>Build an Interactive Map with Folium</a:t>
            </a:r>
            <a:endParaRPr lang="en-US" sz="3700" dirty="0">
              <a:solidFill>
                <a:schemeClr val="tx1"/>
              </a:solidFill>
            </a:endParaRPr>
          </a:p>
        </p:txBody>
      </p:sp>
      <p:pic>
        <p:nvPicPr>
          <p:cNvPr id="6" name="Graphic 5" descr="Earth globe Africa and Europe">
            <a:extLst>
              <a:ext uri="{FF2B5EF4-FFF2-40B4-BE49-F238E27FC236}">
                <a16:creationId xmlns:a16="http://schemas.microsoft.com/office/drawing/2014/main" id="{A58D49F4-178D-9565-F8E9-1C415539C1C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69277" y="1987063"/>
            <a:ext cx="2813538" cy="2286000"/>
          </a:xfrm>
          <a:prstGeom prst="rect">
            <a:avLst/>
          </a:prstGeom>
        </p:spPr>
      </p:pic>
      <p:sp>
        <p:nvSpPr>
          <p:cNvPr id="8" name="TextBox 7">
            <a:extLst>
              <a:ext uri="{FF2B5EF4-FFF2-40B4-BE49-F238E27FC236}">
                <a16:creationId xmlns:a16="http://schemas.microsoft.com/office/drawing/2014/main" id="{30EFB184-C3DA-71C4-A468-C22BECCCDB59}"/>
              </a:ext>
            </a:extLst>
          </p:cNvPr>
          <p:cNvSpPr txBox="1"/>
          <p:nvPr/>
        </p:nvSpPr>
        <p:spPr>
          <a:xfrm>
            <a:off x="369278" y="4662211"/>
            <a:ext cx="3253154" cy="1754326"/>
          </a:xfrm>
          <a:prstGeom prst="rect">
            <a:avLst/>
          </a:prstGeom>
          <a:noFill/>
        </p:spPr>
        <p:txBody>
          <a:bodyPr wrap="square">
            <a:spAutoFit/>
          </a:bodyPr>
          <a:lstStyle/>
          <a:p>
            <a:r>
              <a:rPr lang="en-US" dirty="0"/>
              <a:t>https://github.com/Dedonrukks/Data-Science-Capstone-Project/blob/main/Launch%20Site%20Location%20with%20Folium.ipynb</a:t>
            </a: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185138" y="1441938"/>
            <a:ext cx="7614139" cy="4730262"/>
          </a:xfrm>
          <a:prstGeom prst="rect">
            <a:avLst/>
          </a:prstGeom>
        </p:spPr>
        <p:txBody>
          <a:bodyPr vert="horz" lIns="91440" tIns="45720" rIns="91440" bIns="45720" rtlCol="0" anchor="t">
            <a:normAutofit/>
          </a:bodyPr>
          <a:lstStyle/>
          <a:p>
            <a:pPr>
              <a:lnSpc>
                <a:spcPct val="100000"/>
              </a:lnSpc>
              <a:spcBef>
                <a:spcPts val="1400"/>
              </a:spcBef>
              <a:buFont typeface="Wingdings" panose="05000000000000000000" pitchFamily="2" charset="2"/>
              <a:buChar char="q"/>
            </a:pPr>
            <a:r>
              <a:rPr lang="en-US" sz="2200" dirty="0">
                <a:latin typeface="Abadi" panose="020B0604020104020204" pitchFamily="34" charset="0"/>
              </a:rPr>
              <a:t> The </a:t>
            </a:r>
            <a:r>
              <a:rPr lang="en-US" sz="2200" dirty="0" err="1">
                <a:latin typeface="Abadi" panose="020B0604020104020204" pitchFamily="34" charset="0"/>
              </a:rPr>
              <a:t>plotly</a:t>
            </a:r>
            <a:r>
              <a:rPr lang="en-US" sz="2200" dirty="0">
                <a:latin typeface="Abadi" panose="020B0604020104020204" pitchFamily="34" charset="0"/>
              </a:rPr>
              <a:t> dashboard was used to find more insights </a:t>
            </a:r>
            <a:r>
              <a:rPr lang="en-US" dirty="0">
                <a:latin typeface="Abadi" panose="020B0604020104020204" pitchFamily="34" charset="0"/>
              </a:rPr>
              <a:t>from the SpaceX dataset.</a:t>
            </a:r>
          </a:p>
          <a:p>
            <a:pPr>
              <a:lnSpc>
                <a:spcPct val="100000"/>
              </a:lnSpc>
              <a:spcBef>
                <a:spcPts val="1400"/>
              </a:spcBef>
              <a:buFont typeface="Wingdings" panose="05000000000000000000" pitchFamily="2" charset="2"/>
              <a:buChar char="q"/>
            </a:pPr>
            <a:r>
              <a:rPr lang="en-US" dirty="0">
                <a:latin typeface="Abadi" panose="020B0604020104020204" pitchFamily="34" charset="0"/>
              </a:rPr>
              <a:t> </a:t>
            </a:r>
            <a:r>
              <a:rPr lang="en-US" sz="2200" dirty="0">
                <a:latin typeface="Abadi" panose="020B0604020104020204" pitchFamily="34" charset="0"/>
              </a:rPr>
              <a:t>Pie Chart was used to used to show th</a:t>
            </a:r>
            <a:r>
              <a:rPr lang="en-US" dirty="0">
                <a:latin typeface="Abadi" panose="020B0604020104020204" pitchFamily="34" charset="0"/>
              </a:rPr>
              <a:t>e total successful launch by sites. This showed sites with largest successful launches and successful ratings. </a:t>
            </a:r>
          </a:p>
          <a:p>
            <a:pPr>
              <a:lnSpc>
                <a:spcPct val="100000"/>
              </a:lnSpc>
              <a:spcBef>
                <a:spcPts val="1400"/>
              </a:spcBef>
              <a:buFont typeface="Wingdings" panose="05000000000000000000" pitchFamily="2" charset="2"/>
              <a:buChar char="q"/>
            </a:pPr>
            <a:r>
              <a:rPr lang="en-US" dirty="0">
                <a:latin typeface="Abadi" panose="020B0604020104020204" pitchFamily="34" charset="0"/>
              </a:rPr>
              <a:t> Scatter chart was also used to show the correlations between payload and success for all sites. This show payload range with highest and lowest success rate. </a:t>
            </a:r>
            <a:r>
              <a:rPr lang="en-US" sz="2200" dirty="0">
                <a:latin typeface="Abadi" panose="020B0604020104020204" pitchFamily="34" charset="0"/>
              </a:rPr>
              <a:t>Pie charts and scatter charts were used to visualize the launch records of SpaceX.</a:t>
            </a:r>
          </a:p>
          <a:p>
            <a:pPr>
              <a:lnSpc>
                <a:spcPct val="100000"/>
              </a:lnSpc>
              <a:spcBef>
                <a:spcPts val="1400"/>
              </a:spcBef>
              <a:buFont typeface="Wingdings" panose="05000000000000000000" pitchFamily="2" charset="2"/>
              <a:buChar char="q"/>
            </a:pPr>
            <a:r>
              <a:rPr lang="en-US" dirty="0">
                <a:latin typeface="Abadi" panose="020B0604020104020204" pitchFamily="34" charset="0"/>
              </a:rPr>
              <a:t> Success rate of the various F9 booster version was also shown</a:t>
            </a:r>
            <a:endParaRPr lang="en-US" sz="2200" dirty="0">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700" dirty="0">
                <a:solidFill>
                  <a:schemeClr val="tx1"/>
                </a:solidFill>
                <a:latin typeface="Abadi"/>
              </a:rPr>
              <a:t>Build a Dashboard with </a:t>
            </a:r>
            <a:r>
              <a:rPr lang="en-US" sz="3700" dirty="0" err="1">
                <a:solidFill>
                  <a:schemeClr val="tx1"/>
                </a:solidFill>
                <a:latin typeface="Abadi"/>
              </a:rPr>
              <a:t>Plotly</a:t>
            </a:r>
            <a:r>
              <a:rPr lang="en-US" sz="3700" dirty="0">
                <a:solidFill>
                  <a:schemeClr val="tx1"/>
                </a:solidFill>
                <a:latin typeface="Abadi"/>
              </a:rPr>
              <a:t> Dash</a:t>
            </a:r>
          </a:p>
        </p:txBody>
      </p:sp>
      <p:pic>
        <p:nvPicPr>
          <p:cNvPr id="6" name="Graphic 5" descr="Gauge">
            <a:extLst>
              <a:ext uri="{FF2B5EF4-FFF2-40B4-BE49-F238E27FC236}">
                <a16:creationId xmlns:a16="http://schemas.microsoft.com/office/drawing/2014/main" id="{E1236F60-27C4-5828-F7F7-0B21015B81D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92723" y="1811215"/>
            <a:ext cx="3036277" cy="2514600"/>
          </a:xfrm>
          <a:prstGeom prst="rect">
            <a:avLst/>
          </a:prstGeom>
        </p:spPr>
      </p:pic>
      <p:sp>
        <p:nvSpPr>
          <p:cNvPr id="8" name="TextBox 7">
            <a:extLst>
              <a:ext uri="{FF2B5EF4-FFF2-40B4-BE49-F238E27FC236}">
                <a16:creationId xmlns:a16="http://schemas.microsoft.com/office/drawing/2014/main" id="{347CACA0-60EB-BA6B-147A-040BC620F4BA}"/>
              </a:ext>
            </a:extLst>
          </p:cNvPr>
          <p:cNvSpPr txBox="1"/>
          <p:nvPr/>
        </p:nvSpPr>
        <p:spPr>
          <a:xfrm>
            <a:off x="531936" y="4528045"/>
            <a:ext cx="2897064" cy="1477328"/>
          </a:xfrm>
          <a:prstGeom prst="rect">
            <a:avLst/>
          </a:prstGeom>
          <a:noFill/>
        </p:spPr>
        <p:txBody>
          <a:bodyPr wrap="square">
            <a:spAutoFit/>
          </a:bodyPr>
          <a:lstStyle/>
          <a:p>
            <a:r>
              <a:rPr lang="en-US" dirty="0"/>
              <a:t>https://github.com/Dedonrukks/Data-Science-Capstone-Project/blob/main/Plotly%20dash_interactivity.py</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a:noFill/>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Predictive Analysis (Classification)</a:t>
            </a:r>
          </a:p>
        </p:txBody>
      </p:sp>
      <p:pic>
        <p:nvPicPr>
          <p:cNvPr id="10" name="Graphic 9" descr="Network">
            <a:extLst>
              <a:ext uri="{FF2B5EF4-FFF2-40B4-BE49-F238E27FC236}">
                <a16:creationId xmlns:a16="http://schemas.microsoft.com/office/drawing/2014/main" id="{E6464AC5-CCDF-1C91-7F9B-B0D2FA2C96A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27537" y="1846385"/>
            <a:ext cx="2936631" cy="2602523"/>
          </a:xfrm>
          <a:prstGeom prst="rect">
            <a:avLst/>
          </a:prstGeom>
        </p:spPr>
      </p:pic>
      <p:graphicFrame>
        <p:nvGraphicFramePr>
          <p:cNvPr id="11" name="Content Placeholder 10">
            <a:extLst>
              <a:ext uri="{FF2B5EF4-FFF2-40B4-BE49-F238E27FC236}">
                <a16:creationId xmlns:a16="http://schemas.microsoft.com/office/drawing/2014/main" id="{622855AA-BA91-4EE0-10C3-F645EA30DDB1}"/>
              </a:ext>
            </a:extLst>
          </p:cNvPr>
          <p:cNvGraphicFramePr>
            <a:graphicFrameLocks noGrp="1"/>
          </p:cNvGraphicFramePr>
          <p:nvPr>
            <p:ph idx="4294967295"/>
            <p:extLst>
              <p:ext uri="{D42A27DB-BD31-4B8C-83A1-F6EECF244321}">
                <p14:modId xmlns:p14="http://schemas.microsoft.com/office/powerpoint/2010/main" val="1523925281"/>
              </p:ext>
            </p:extLst>
          </p:nvPr>
        </p:nvGraphicFramePr>
        <p:xfrm>
          <a:off x="4308475" y="1565031"/>
          <a:ext cx="7578725" cy="491196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3" name="TextBox 12">
            <a:extLst>
              <a:ext uri="{FF2B5EF4-FFF2-40B4-BE49-F238E27FC236}">
                <a16:creationId xmlns:a16="http://schemas.microsoft.com/office/drawing/2014/main" id="{20833A71-E3E4-DE7E-DD14-A59CB9BCFB14}"/>
              </a:ext>
            </a:extLst>
          </p:cNvPr>
          <p:cNvSpPr txBox="1"/>
          <p:nvPr/>
        </p:nvSpPr>
        <p:spPr>
          <a:xfrm>
            <a:off x="527537" y="4841633"/>
            <a:ext cx="3393832" cy="1477328"/>
          </a:xfrm>
          <a:prstGeom prst="rect">
            <a:avLst/>
          </a:prstGeom>
          <a:noFill/>
        </p:spPr>
        <p:txBody>
          <a:bodyPr wrap="square">
            <a:spAutoFit/>
          </a:bodyPr>
          <a:lstStyle/>
          <a:p>
            <a:r>
              <a:rPr lang="en-US" dirty="0"/>
              <a:t>https://github.com/Dedonrukks/Data-Science-Capstone-Project/blob/main/SpaceX%20Machine%20Learning%20Prediction.ipynb</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3921370" y="1512277"/>
            <a:ext cx="7584830" cy="496472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200000"/>
              </a:lnSpc>
              <a:spcBef>
                <a:spcPts val="1400"/>
              </a:spcBef>
            </a:pPr>
            <a:r>
              <a:rPr lang="en-US" sz="3200" dirty="0">
                <a:solidFill>
                  <a:schemeClr val="tx1"/>
                </a:solidFill>
                <a:latin typeface="Abadi" panose="020B0604020104020204" pitchFamily="34" charset="0"/>
              </a:rPr>
              <a:t>Exploratory data analysis results</a:t>
            </a:r>
          </a:p>
          <a:p>
            <a:pPr>
              <a:lnSpc>
                <a:spcPct val="200000"/>
              </a:lnSpc>
              <a:spcBef>
                <a:spcPts val="1400"/>
              </a:spcBef>
            </a:pPr>
            <a:r>
              <a:rPr lang="en-US" sz="3200" dirty="0">
                <a:solidFill>
                  <a:schemeClr val="tx1"/>
                </a:solidFill>
                <a:latin typeface="Abadi" panose="020B0604020104020204" pitchFamily="34" charset="0"/>
              </a:rPr>
              <a:t>Interactive analytics demo in screenshots</a:t>
            </a:r>
          </a:p>
          <a:p>
            <a:pPr>
              <a:lnSpc>
                <a:spcPct val="200000"/>
              </a:lnSpc>
              <a:spcBef>
                <a:spcPts val="1400"/>
              </a:spcBef>
            </a:pPr>
            <a:r>
              <a:rPr lang="en-US" sz="3200" dirty="0">
                <a:solidFill>
                  <a:schemeClr val="tx1"/>
                </a:solidFill>
                <a:latin typeface="Abadi" panose="020B0604020104020204" pitchFamily="34" charset="0"/>
              </a:rPr>
              <a:t>Predictive analysis results</a:t>
            </a:r>
          </a:p>
          <a:p>
            <a:pPr lvl="1">
              <a:lnSpc>
                <a:spcPct val="200000"/>
              </a:lnSpc>
            </a:pPr>
            <a:endParaRPr lang="en-US" sz="3200" dirty="0">
              <a:solidFill>
                <a:schemeClr val="tx1"/>
              </a:solidFill>
            </a:endParaRPr>
          </a:p>
          <a:p>
            <a:pPr marL="457200" lvl="1" indent="0">
              <a:buNone/>
            </a:pPr>
            <a:endParaRPr lang="en-US" sz="1800" dirty="0">
              <a:solidFill>
                <a:schemeClr val="tx1"/>
              </a:solidFill>
            </a:endParaRPr>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Results</a:t>
            </a:r>
            <a:endParaRPr lang="en-US" dirty="0">
              <a:solidFill>
                <a:schemeClr val="tx1"/>
              </a:solidFill>
            </a:endParaRPr>
          </a:p>
        </p:txBody>
      </p:sp>
      <p:pic>
        <p:nvPicPr>
          <p:cNvPr id="3" name="Graphic 2" descr="Presentation with pie chart">
            <a:extLst>
              <a:ext uri="{FF2B5EF4-FFF2-40B4-BE49-F238E27FC236}">
                <a16:creationId xmlns:a16="http://schemas.microsoft.com/office/drawing/2014/main" id="{F42E61BB-E1C0-72D4-EB47-33A37FC49C4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0011" y="1916724"/>
            <a:ext cx="3151358" cy="2866292"/>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547218" cy="461665"/>
          </a:xfrm>
          <a:prstGeom prst="rect">
            <a:avLst/>
          </a:prstGeom>
          <a:solidFill>
            <a:srgbClr val="0948CB"/>
          </a:solidFill>
        </p:spPr>
        <p:txBody>
          <a:bodyPr wrap="none" rtlCol="0">
            <a:spAutoFit/>
          </a:bodyPr>
          <a:lstStyle/>
          <a:p>
            <a:r>
              <a:rPr lang="en-US" sz="2400" b="1" dirty="0"/>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298937" y="5707429"/>
            <a:ext cx="10986673" cy="710608"/>
          </a:xfrm>
          <a:prstGeom prst="rect">
            <a:avLst/>
          </a:prstGeom>
        </p:spPr>
        <p:txBody>
          <a:bodyPr>
            <a:noAutofit/>
          </a:bodyPr>
          <a:lstStyle/>
          <a:p>
            <a:pPr marL="0" indent="0">
              <a:lnSpc>
                <a:spcPct val="100000"/>
              </a:lnSpc>
              <a:spcBef>
                <a:spcPts val="1400"/>
              </a:spcBef>
              <a:buNone/>
            </a:pPr>
            <a:r>
              <a:rPr lang="en-US" sz="2000" dirty="0">
                <a:latin typeface="Abadi" panose="020B0604020104020204" pitchFamily="34" charset="0"/>
              </a:rPr>
              <a:t>CCAFS SLC 40 appears to have the highest number of flight numbers and the highest number of success rate. Therefore, it seems the more the flight numbers, the greater the success rate. </a:t>
            </a:r>
          </a:p>
          <a:p>
            <a:pPr marL="0" indent="0">
              <a:lnSpc>
                <a:spcPct val="100000"/>
              </a:lnSpc>
              <a:spcBef>
                <a:spcPts val="1400"/>
              </a:spcBef>
              <a:buNone/>
            </a:pPr>
            <a:endParaRPr lang="en-US" sz="1600" dirty="0">
              <a:solidFill>
                <a:schemeClr val="bg1"/>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a:noFill/>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Flight Number vs. Launch Site</a:t>
            </a:r>
            <a:endParaRPr lang="en-US" dirty="0">
              <a:solidFill>
                <a:schemeClr val="tx1"/>
              </a:solidFill>
            </a:endParaRPr>
          </a:p>
        </p:txBody>
      </p:sp>
      <p:pic>
        <p:nvPicPr>
          <p:cNvPr id="2" name="Picture 1">
            <a:extLst>
              <a:ext uri="{FF2B5EF4-FFF2-40B4-BE49-F238E27FC236}">
                <a16:creationId xmlns:a16="http://schemas.microsoft.com/office/drawing/2014/main" id="{E0E5B3F4-DB89-F809-7D5F-2BFF3C29F9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030" y="1477107"/>
            <a:ext cx="10986673" cy="4062047"/>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246184" y="5574322"/>
            <a:ext cx="11517923" cy="940411"/>
          </a:xfrm>
          <a:prstGeom prst="rect">
            <a:avLst/>
          </a:prstGeom>
        </p:spPr>
        <p:txBody>
          <a:bodyPr>
            <a:normAutofit/>
          </a:bodyPr>
          <a:lstStyle/>
          <a:p>
            <a:pPr marL="0" indent="0">
              <a:lnSpc>
                <a:spcPct val="100000"/>
              </a:lnSpc>
              <a:spcBef>
                <a:spcPts val="1400"/>
              </a:spcBef>
              <a:buNone/>
            </a:pPr>
            <a:r>
              <a:rPr lang="en-CA" dirty="0">
                <a:latin typeface="Abadi" panose="020B0604020104020204" pitchFamily="34" charset="0"/>
              </a:rPr>
              <a:t>For the VAFB SLC 4E launch site, there are no rockets launch for heavy payload mass greater than 10000</a:t>
            </a:r>
            <a:endParaRPr lang="en-US" sz="2200" dirty="0">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Payload vs. Launch Site</a:t>
            </a:r>
          </a:p>
        </p:txBody>
      </p:sp>
      <p:pic>
        <p:nvPicPr>
          <p:cNvPr id="2" name="Picture 1">
            <a:extLst>
              <a:ext uri="{FF2B5EF4-FFF2-40B4-BE49-F238E27FC236}">
                <a16:creationId xmlns:a16="http://schemas.microsoft.com/office/drawing/2014/main" id="{01F5A6C2-AB0C-1A0E-C561-13F5E9E160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423987"/>
            <a:ext cx="11049000" cy="401002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dirty="0">
                <a:solidFill>
                  <a:schemeClr val="tx1"/>
                </a:solidFill>
                <a:latin typeface="Abadi"/>
              </a:rPr>
              <a:t>Executive Summary</a:t>
            </a:r>
          </a:p>
          <a:p>
            <a:pPr>
              <a:lnSpc>
                <a:spcPct val="100000"/>
              </a:lnSpc>
              <a:spcBef>
                <a:spcPts val="1400"/>
              </a:spcBef>
            </a:pPr>
            <a:r>
              <a:rPr lang="en-US" dirty="0">
                <a:solidFill>
                  <a:schemeClr val="tx1"/>
                </a:solidFill>
                <a:latin typeface="Abadi"/>
              </a:rPr>
              <a:t>Introduction</a:t>
            </a:r>
          </a:p>
          <a:p>
            <a:pPr>
              <a:lnSpc>
                <a:spcPct val="100000"/>
              </a:lnSpc>
              <a:spcBef>
                <a:spcPts val="1400"/>
              </a:spcBef>
            </a:pPr>
            <a:r>
              <a:rPr lang="en-US" dirty="0">
                <a:solidFill>
                  <a:schemeClr val="tx1"/>
                </a:solidFill>
                <a:latin typeface="Abadi"/>
              </a:rPr>
              <a:t>Methodology</a:t>
            </a:r>
          </a:p>
          <a:p>
            <a:pPr>
              <a:lnSpc>
                <a:spcPct val="100000"/>
              </a:lnSpc>
              <a:spcBef>
                <a:spcPts val="1400"/>
              </a:spcBef>
            </a:pPr>
            <a:r>
              <a:rPr lang="en-US" dirty="0">
                <a:solidFill>
                  <a:schemeClr val="tx1"/>
                </a:solidFill>
                <a:latin typeface="Abadi"/>
              </a:rPr>
              <a:t>Results</a:t>
            </a:r>
          </a:p>
          <a:p>
            <a:pPr>
              <a:lnSpc>
                <a:spcPct val="100000"/>
              </a:lnSpc>
              <a:spcBef>
                <a:spcPts val="1400"/>
              </a:spcBef>
            </a:pPr>
            <a:r>
              <a:rPr lang="en-US" dirty="0">
                <a:solidFill>
                  <a:schemeClr val="tx1"/>
                </a:solidFill>
                <a:latin typeface="Abadi"/>
              </a:rPr>
              <a:t>Conclusion</a:t>
            </a:r>
          </a:p>
          <a:p>
            <a:pPr>
              <a:lnSpc>
                <a:spcPct val="100000"/>
              </a:lnSpc>
              <a:spcBef>
                <a:spcPts val="1400"/>
              </a:spcBef>
            </a:pPr>
            <a:r>
              <a:rPr lang="en-US" dirty="0">
                <a:solidFill>
                  <a:schemeClr val="tx1"/>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chemeClr val="tx1"/>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369277" y="5890463"/>
            <a:ext cx="11728938" cy="549049"/>
          </a:xfrm>
          <a:prstGeom prst="rect">
            <a:avLst/>
          </a:prstGeom>
        </p:spPr>
        <p:txBody>
          <a:bodyPr>
            <a:normAutofit/>
          </a:bodyPr>
          <a:lstStyle/>
          <a:p>
            <a:pPr marL="0" indent="0">
              <a:lnSpc>
                <a:spcPct val="100000"/>
              </a:lnSpc>
              <a:spcBef>
                <a:spcPts val="1400"/>
              </a:spcBef>
              <a:buNone/>
            </a:pPr>
            <a:r>
              <a:rPr lang="en-US" sz="2200" dirty="0">
                <a:latin typeface="Abadi" panose="020B0604020104020204" pitchFamily="34" charset="0"/>
              </a:rPr>
              <a:t>SSO, HEO, GEO and ES-L1 orbits had the highest success rate.</a:t>
            </a:r>
          </a:p>
          <a:p>
            <a:pPr marL="0" indent="0">
              <a:lnSpc>
                <a:spcPct val="100000"/>
              </a:lnSpc>
              <a:spcBef>
                <a:spcPts val="1400"/>
              </a:spcBef>
              <a:buNone/>
            </a:pPr>
            <a:endParaRPr lang="en-US" sz="2200" dirty="0">
              <a:latin typeface="Abadi" panose="020B0604020104020204" pitchFamily="34" charset="0"/>
            </a:endParaRPr>
          </a:p>
          <a:p>
            <a:pPr>
              <a:lnSpc>
                <a:spcPct val="100000"/>
              </a:lnSpc>
              <a:spcBef>
                <a:spcPts val="1400"/>
              </a:spcBef>
            </a:pPr>
            <a:endParaRPr lang="en-US" sz="2200" dirty="0">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Success Rate vs. Orbit Type</a:t>
            </a:r>
            <a:endParaRPr lang="en-US" dirty="0">
              <a:solidFill>
                <a:schemeClr val="tx1"/>
              </a:solidFill>
            </a:endParaRPr>
          </a:p>
        </p:txBody>
      </p:sp>
      <p:pic>
        <p:nvPicPr>
          <p:cNvPr id="2" name="Picture 1">
            <a:extLst>
              <a:ext uri="{FF2B5EF4-FFF2-40B4-BE49-F238E27FC236}">
                <a16:creationId xmlns:a16="http://schemas.microsoft.com/office/drawing/2014/main" id="{14BFDFF9-499E-80D7-99DD-8262DB8E55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9954" y="1423987"/>
            <a:ext cx="11447584" cy="4010025"/>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298938" y="5780680"/>
            <a:ext cx="11394831" cy="696320"/>
          </a:xfrm>
          <a:prstGeom prst="rect">
            <a:avLst/>
          </a:prstGeom>
        </p:spPr>
        <p:txBody>
          <a:bodyPr>
            <a:noAutofit/>
          </a:bodyPr>
          <a:lstStyle/>
          <a:p>
            <a:pPr marL="0" indent="0">
              <a:lnSpc>
                <a:spcPct val="100000"/>
              </a:lnSpc>
              <a:spcBef>
                <a:spcPts val="1400"/>
              </a:spcBef>
              <a:buNone/>
            </a:pPr>
            <a:r>
              <a:rPr lang="en-US" sz="1800" dirty="0">
                <a:latin typeface="Abadi" panose="020B0604020104020204" pitchFamily="34" charset="0"/>
              </a:rPr>
              <a:t>In the LEO orbit the Success appears related to the number of flights; on the other hand, there seems to be no relationship between flight number when in GTO orbit.</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Flight Number vs. Orbit Type</a:t>
            </a:r>
            <a:endParaRPr lang="en-US" dirty="0">
              <a:solidFill>
                <a:schemeClr val="tx1"/>
              </a:solidFill>
            </a:endParaRPr>
          </a:p>
        </p:txBody>
      </p:sp>
      <p:pic>
        <p:nvPicPr>
          <p:cNvPr id="2" name="Picture 1">
            <a:extLst>
              <a:ext uri="{FF2B5EF4-FFF2-40B4-BE49-F238E27FC236}">
                <a16:creationId xmlns:a16="http://schemas.microsoft.com/office/drawing/2014/main" id="{8F8E3F48-C99F-71F4-7684-51E6F66569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8938" y="1414462"/>
            <a:ext cx="11394831" cy="402907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45122" y="5785338"/>
            <a:ext cx="11447585" cy="691662"/>
          </a:xfrm>
          <a:prstGeom prst="rect">
            <a:avLst/>
          </a:prstGeom>
        </p:spPr>
        <p:txBody>
          <a:bodyPr>
            <a:noAutofit/>
          </a:bodyPr>
          <a:lstStyle/>
          <a:p>
            <a:pPr marL="0" indent="0">
              <a:lnSpc>
                <a:spcPct val="100000"/>
              </a:lnSpc>
              <a:spcBef>
                <a:spcPts val="1400"/>
              </a:spcBef>
              <a:buNone/>
            </a:pPr>
            <a:r>
              <a:rPr lang="en-US" sz="1800" dirty="0">
                <a:latin typeface="Abadi" panose="020B0604020104020204" pitchFamily="34" charset="0"/>
              </a:rPr>
              <a:t>With heavy payloads the successful landing rate are more for Polar, LEO and ISS. However for GTO we cannot distinguish this well as both successful landing rate and unsuccessful mission are both there here.</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Payload vs. Orbit Type</a:t>
            </a:r>
            <a:endParaRPr lang="en-US" dirty="0">
              <a:solidFill>
                <a:schemeClr val="tx1"/>
              </a:solidFill>
            </a:endParaRPr>
          </a:p>
        </p:txBody>
      </p:sp>
      <p:pic>
        <p:nvPicPr>
          <p:cNvPr id="2" name="Picture 1">
            <a:extLst>
              <a:ext uri="{FF2B5EF4-FFF2-40B4-BE49-F238E27FC236}">
                <a16:creationId xmlns:a16="http://schemas.microsoft.com/office/drawing/2014/main" id="{F63F874C-757A-EC4C-408D-6BF155B9DE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5123" y="1314450"/>
            <a:ext cx="10961077" cy="42291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22032" y="5275387"/>
            <a:ext cx="11084168" cy="694225"/>
          </a:xfrm>
          <a:prstGeom prst="rect">
            <a:avLst/>
          </a:prstGeom>
        </p:spPr>
        <p:txBody>
          <a:bodyPr>
            <a:normAutofit/>
          </a:bodyPr>
          <a:lstStyle/>
          <a:p>
            <a:pPr marL="0" indent="0">
              <a:lnSpc>
                <a:spcPct val="100000"/>
              </a:lnSpc>
              <a:spcBef>
                <a:spcPts val="1400"/>
              </a:spcBef>
              <a:buNone/>
            </a:pPr>
            <a:r>
              <a:rPr lang="en-US" dirty="0">
                <a:latin typeface="Abadi" panose="020B0604020104020204" pitchFamily="34" charset="0"/>
              </a:rPr>
              <a:t>T</a:t>
            </a:r>
            <a:r>
              <a:rPr lang="en-US" sz="2200" dirty="0">
                <a:latin typeface="Abadi" panose="020B0604020104020204" pitchFamily="34" charset="0"/>
              </a:rPr>
              <a:t>he success rate since 2013 kept increasing till 2020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Launch Success Yearly Trend</a:t>
            </a:r>
          </a:p>
        </p:txBody>
      </p:sp>
      <p:pic>
        <p:nvPicPr>
          <p:cNvPr id="2" name="Picture 1">
            <a:extLst>
              <a:ext uri="{FF2B5EF4-FFF2-40B4-BE49-F238E27FC236}">
                <a16:creationId xmlns:a16="http://schemas.microsoft.com/office/drawing/2014/main" id="{161A3A44-1BD5-B424-16CF-F4F47051C6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032" y="1414463"/>
            <a:ext cx="11084168" cy="3597152"/>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11014" y="5398479"/>
            <a:ext cx="11074595" cy="866408"/>
          </a:xfrm>
          <a:prstGeom prst="rect">
            <a:avLst/>
          </a:prstGeom>
        </p:spPr>
        <p:txBody>
          <a:bodyPr>
            <a:normAutofit/>
          </a:bodyPr>
          <a:lstStyle/>
          <a:p>
            <a:pPr marL="0" indent="0">
              <a:lnSpc>
                <a:spcPct val="100000"/>
              </a:lnSpc>
              <a:spcBef>
                <a:spcPts val="1400"/>
              </a:spcBef>
              <a:buNone/>
            </a:pPr>
            <a:r>
              <a:rPr lang="en-US" sz="2200" dirty="0">
                <a:latin typeface="Abadi" panose="020B0604020104020204" pitchFamily="34" charset="0"/>
              </a:rPr>
              <a:t>Query Explanation: The distinct keyword in the query statement was used to ensure that only unique launch site names were retrieved. </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351691" y="538650"/>
            <a:ext cx="1093392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All Launch Site Names</a:t>
            </a:r>
          </a:p>
        </p:txBody>
      </p:sp>
      <p:pic>
        <p:nvPicPr>
          <p:cNvPr id="2" name="Picture 1">
            <a:extLst>
              <a:ext uri="{FF2B5EF4-FFF2-40B4-BE49-F238E27FC236}">
                <a16:creationId xmlns:a16="http://schemas.microsoft.com/office/drawing/2014/main" id="{7238665C-E8BA-70D4-364A-7DE150465E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1691" y="1245348"/>
            <a:ext cx="10933919" cy="4100375"/>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351690" y="5556745"/>
            <a:ext cx="11154509" cy="954331"/>
          </a:xfrm>
          <a:prstGeom prst="rect">
            <a:avLst/>
          </a:prstGeom>
        </p:spPr>
        <p:txBody>
          <a:bodyPr>
            <a:normAutofit/>
          </a:bodyPr>
          <a:lstStyle/>
          <a:p>
            <a:pPr marL="0" indent="0">
              <a:lnSpc>
                <a:spcPct val="100000"/>
              </a:lnSpc>
              <a:spcBef>
                <a:spcPts val="1400"/>
              </a:spcBef>
              <a:buNone/>
            </a:pPr>
            <a:r>
              <a:rPr lang="en-US" dirty="0">
                <a:latin typeface="Abadi" panose="020B0604020104020204" pitchFamily="34" charset="0"/>
              </a:rPr>
              <a:t>Query Explanation: We use the like, CCA and the limit keywords to ensure that only site names that begins with CCA and only first five records were retrieved.</a:t>
            </a:r>
            <a:endParaRPr lang="en-US" sz="2200" dirty="0">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351692" y="538650"/>
            <a:ext cx="10933919"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Launch Site Names Begin with 'CCA'</a:t>
            </a:r>
          </a:p>
        </p:txBody>
      </p:sp>
      <p:pic>
        <p:nvPicPr>
          <p:cNvPr id="2" name="Picture 1">
            <a:extLst>
              <a:ext uri="{FF2B5EF4-FFF2-40B4-BE49-F238E27FC236}">
                <a16:creationId xmlns:a16="http://schemas.microsoft.com/office/drawing/2014/main" id="{C4A33CD0-4F74-5023-A9FC-64B9DC7B1B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1692" y="1245348"/>
            <a:ext cx="11154508" cy="4311397"/>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5222635"/>
            <a:ext cx="10515600" cy="1130178"/>
          </a:xfrm>
          <a:prstGeom prst="rect">
            <a:avLst/>
          </a:prstGeom>
        </p:spPr>
        <p:txBody>
          <a:bodyPr>
            <a:normAutofit/>
          </a:bodyPr>
          <a:lstStyle/>
          <a:p>
            <a:pPr marL="0" indent="0">
              <a:lnSpc>
                <a:spcPct val="100000"/>
              </a:lnSpc>
              <a:spcBef>
                <a:spcPts val="1400"/>
              </a:spcBef>
              <a:buNone/>
            </a:pPr>
            <a:r>
              <a:rPr lang="en-US" dirty="0">
                <a:latin typeface="Abadi" panose="020B0604020104020204" pitchFamily="34" charset="0"/>
              </a:rPr>
              <a:t> Query Explanation: The sum function was used to aggregate the total payload mass while the where function was applied to filter the </a:t>
            </a:r>
            <a:r>
              <a:rPr lang="en-US" dirty="0" err="1">
                <a:latin typeface="Abadi" panose="020B0604020104020204" pitchFamily="34" charset="0"/>
              </a:rPr>
              <a:t>dataframe</a:t>
            </a:r>
            <a:r>
              <a:rPr lang="en-US" dirty="0">
                <a:latin typeface="Abadi" panose="020B0604020104020204" pitchFamily="34" charset="0"/>
              </a:rPr>
              <a:t> only for where customer is NASA (CRS)</a:t>
            </a:r>
            <a:endParaRPr lang="en-US" sz="2200" dirty="0">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Total Payload Mass</a:t>
            </a:r>
          </a:p>
        </p:txBody>
      </p:sp>
      <p:pic>
        <p:nvPicPr>
          <p:cNvPr id="2" name="Picture 1">
            <a:extLst>
              <a:ext uri="{FF2B5EF4-FFF2-40B4-BE49-F238E27FC236}">
                <a16:creationId xmlns:a16="http://schemas.microsoft.com/office/drawing/2014/main" id="{89D0A892-A48C-CDEF-C9F5-83F6BCECA4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0011" y="1389185"/>
            <a:ext cx="10515600" cy="3516923"/>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5486400"/>
            <a:ext cx="10736189" cy="832950"/>
          </a:xfrm>
          <a:prstGeom prst="rect">
            <a:avLst/>
          </a:prstGeom>
        </p:spPr>
        <p:txBody>
          <a:bodyPr>
            <a:normAutofit fontScale="92500"/>
          </a:bodyPr>
          <a:lstStyle/>
          <a:p>
            <a:pPr marL="0" indent="0">
              <a:lnSpc>
                <a:spcPct val="100000"/>
              </a:lnSpc>
              <a:spcBef>
                <a:spcPts val="1400"/>
              </a:spcBef>
              <a:buNone/>
            </a:pPr>
            <a:r>
              <a:rPr lang="en-US" dirty="0">
                <a:latin typeface="Abadi" panose="020B0604020104020204" pitchFamily="34" charset="0"/>
              </a:rPr>
              <a:t>Query Explanation: The AVG function was used to find the average payload mass while the where function was applied to filter the </a:t>
            </a:r>
            <a:r>
              <a:rPr lang="en-US" dirty="0" err="1">
                <a:latin typeface="Abadi" panose="020B0604020104020204" pitchFamily="34" charset="0"/>
              </a:rPr>
              <a:t>dataframe</a:t>
            </a:r>
            <a:r>
              <a:rPr lang="en-US" dirty="0">
                <a:latin typeface="Abadi" panose="020B0604020104020204" pitchFamily="34" charset="0"/>
              </a:rPr>
              <a:t> only where booster version contains F9 v1.1</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Average Payload Mass by F9 v1.1</a:t>
            </a:r>
          </a:p>
        </p:txBody>
      </p:sp>
      <p:pic>
        <p:nvPicPr>
          <p:cNvPr id="2" name="Picture 1">
            <a:extLst>
              <a:ext uri="{FF2B5EF4-FFF2-40B4-BE49-F238E27FC236}">
                <a16:creationId xmlns:a16="http://schemas.microsoft.com/office/drawing/2014/main" id="{FA44A9BC-80AD-6159-5DA0-ACC8C00634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0011" y="1371599"/>
            <a:ext cx="10736189" cy="3974123"/>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04444" y="5187463"/>
            <a:ext cx="10881165" cy="1095009"/>
          </a:xfrm>
          <a:prstGeom prst="rect">
            <a:avLst/>
          </a:prstGeom>
        </p:spPr>
        <p:txBody>
          <a:bodyPr lIns="91440" tIns="45720" rIns="91440" bIns="45720" anchor="t">
            <a:normAutofit lnSpcReduction="10000"/>
          </a:bodyPr>
          <a:lstStyle/>
          <a:p>
            <a:pPr marL="0" indent="0">
              <a:lnSpc>
                <a:spcPct val="100000"/>
              </a:lnSpc>
              <a:spcBef>
                <a:spcPts val="1400"/>
              </a:spcBef>
              <a:buNone/>
            </a:pPr>
            <a:r>
              <a:rPr lang="en-US" dirty="0">
                <a:latin typeface="Abadi"/>
              </a:rPr>
              <a:t>Query Explanation: T</a:t>
            </a:r>
            <a:r>
              <a:rPr lang="en-US" sz="2200" dirty="0">
                <a:latin typeface="Abadi"/>
              </a:rPr>
              <a:t>he dates of the first successful landing outcome on ground pad was calculated by simply using the min function and then filtering the data frame using the where clause to obtain the data where landing outcome is success ground pad</a:t>
            </a:r>
          </a:p>
          <a:p>
            <a:pPr marL="0" indent="0">
              <a:lnSpc>
                <a:spcPct val="100000"/>
              </a:lnSpc>
              <a:spcBef>
                <a:spcPts val="1400"/>
              </a:spcBef>
              <a:buNone/>
            </a:pPr>
            <a:endParaRPr lang="en-US" sz="2200" dirty="0">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404445" y="538650"/>
            <a:ext cx="10881166"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First Successful Ground Landing Date</a:t>
            </a:r>
          </a:p>
        </p:txBody>
      </p:sp>
      <p:pic>
        <p:nvPicPr>
          <p:cNvPr id="2" name="Picture 1">
            <a:extLst>
              <a:ext uri="{FF2B5EF4-FFF2-40B4-BE49-F238E27FC236}">
                <a16:creationId xmlns:a16="http://schemas.microsoft.com/office/drawing/2014/main" id="{50145B68-177F-6CAA-0139-60C69EEAF7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4445" y="1087699"/>
            <a:ext cx="10881165" cy="3994254"/>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80291" y="5539159"/>
            <a:ext cx="10705320" cy="938456"/>
          </a:xfrm>
          <a:prstGeom prst="rect">
            <a:avLst/>
          </a:prstGeom>
        </p:spPr>
        <p:txBody>
          <a:bodyPr lIns="91440" tIns="45720" rIns="91440" bIns="45720" anchor="t">
            <a:noAutofit/>
          </a:bodyPr>
          <a:lstStyle/>
          <a:p>
            <a:pPr marL="0" indent="0">
              <a:lnSpc>
                <a:spcPct val="100000"/>
              </a:lnSpc>
              <a:spcBef>
                <a:spcPts val="1400"/>
              </a:spcBef>
              <a:buNone/>
            </a:pPr>
            <a:r>
              <a:rPr lang="en-US" sz="1800" dirty="0">
                <a:latin typeface="Abadi"/>
              </a:rPr>
              <a:t>Query Explanation: The  WHERE, BETWEEN &amp; AND keywords were used in the query to list the names of boosters which have successfully landed on drone ship and had payload mass greater than 4000 but less than 6000</a:t>
            </a:r>
            <a:endParaRPr lang="en-US" sz="1800" dirty="0">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Successful Drone Ship Landing with Payload between 4000 and 6000</a:t>
            </a:r>
          </a:p>
        </p:txBody>
      </p:sp>
      <p:pic>
        <p:nvPicPr>
          <p:cNvPr id="2" name="Picture 1">
            <a:extLst>
              <a:ext uri="{FF2B5EF4-FFF2-40B4-BE49-F238E27FC236}">
                <a16:creationId xmlns:a16="http://schemas.microsoft.com/office/drawing/2014/main" id="{A25898B3-C73F-7F35-990A-9456818C5D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0292" y="1371600"/>
            <a:ext cx="10705319" cy="4079634"/>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5281521" y="1087699"/>
            <a:ext cx="6176451" cy="5339512"/>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tx1"/>
                </a:solidFill>
                <a:latin typeface="Abadi" panose="020B0604020104020204" pitchFamily="34" charset="0"/>
              </a:rPr>
              <a:t>Summary of methodologies</a:t>
            </a:r>
          </a:p>
          <a:p>
            <a:pPr>
              <a:lnSpc>
                <a:spcPct val="100000"/>
              </a:lnSpc>
              <a:spcBef>
                <a:spcPts val="1400"/>
              </a:spcBef>
              <a:buFont typeface="Wingdings" panose="05000000000000000000" pitchFamily="2" charset="2"/>
              <a:buChar char="q"/>
            </a:pPr>
            <a:r>
              <a:rPr lang="en-US" sz="1800" dirty="0">
                <a:solidFill>
                  <a:schemeClr val="tx1"/>
                </a:solidFill>
                <a:latin typeface="Abadi" panose="020B0604020104020204" pitchFamily="34" charset="0"/>
              </a:rPr>
              <a:t> Data collection through API and Web Scraping</a:t>
            </a:r>
          </a:p>
          <a:p>
            <a:pPr>
              <a:lnSpc>
                <a:spcPct val="100000"/>
              </a:lnSpc>
              <a:spcBef>
                <a:spcPts val="1400"/>
              </a:spcBef>
              <a:buFont typeface="Wingdings" panose="05000000000000000000" pitchFamily="2" charset="2"/>
              <a:buChar char="q"/>
            </a:pPr>
            <a:r>
              <a:rPr lang="en-US" sz="1800" dirty="0">
                <a:solidFill>
                  <a:schemeClr val="tx1"/>
                </a:solidFill>
                <a:latin typeface="Abadi" panose="020B0604020104020204" pitchFamily="34" charset="0"/>
              </a:rPr>
              <a:t> Data wrangling</a:t>
            </a:r>
          </a:p>
          <a:p>
            <a:pPr>
              <a:lnSpc>
                <a:spcPct val="100000"/>
              </a:lnSpc>
              <a:spcBef>
                <a:spcPts val="1400"/>
              </a:spcBef>
              <a:buFont typeface="Wingdings" panose="05000000000000000000" pitchFamily="2" charset="2"/>
              <a:buChar char="q"/>
            </a:pPr>
            <a:r>
              <a:rPr lang="en-US" sz="1800" dirty="0">
                <a:solidFill>
                  <a:schemeClr val="tx1"/>
                </a:solidFill>
                <a:latin typeface="Abadi" panose="020B0604020104020204" pitchFamily="34" charset="0"/>
              </a:rPr>
              <a:t> Exploratory Data Analysis with SQL</a:t>
            </a:r>
          </a:p>
          <a:p>
            <a:pPr>
              <a:lnSpc>
                <a:spcPct val="100000"/>
              </a:lnSpc>
              <a:spcBef>
                <a:spcPts val="1400"/>
              </a:spcBef>
              <a:buFont typeface="Wingdings" panose="05000000000000000000" pitchFamily="2" charset="2"/>
              <a:buChar char="q"/>
            </a:pPr>
            <a:r>
              <a:rPr lang="en-US" sz="1800" dirty="0">
                <a:solidFill>
                  <a:schemeClr val="tx1"/>
                </a:solidFill>
                <a:latin typeface="Abadi" panose="020B0604020104020204" pitchFamily="34" charset="0"/>
              </a:rPr>
              <a:t> Exploratory Data Analysis with Pandas &amp; </a:t>
            </a:r>
            <a:r>
              <a:rPr lang="en-US" sz="1800" dirty="0" err="1">
                <a:solidFill>
                  <a:schemeClr val="tx1"/>
                </a:solidFill>
                <a:latin typeface="Abadi" panose="020B0604020104020204" pitchFamily="34" charset="0"/>
              </a:rPr>
              <a:t>Maplotlib</a:t>
            </a:r>
            <a:endParaRPr lang="en-US" sz="1800" dirty="0">
              <a:solidFill>
                <a:schemeClr val="tx1"/>
              </a:solidFill>
              <a:latin typeface="Abadi" panose="020B0604020104020204" pitchFamily="34" charset="0"/>
            </a:endParaRPr>
          </a:p>
          <a:p>
            <a:pPr>
              <a:lnSpc>
                <a:spcPct val="100000"/>
              </a:lnSpc>
              <a:spcBef>
                <a:spcPts val="1400"/>
              </a:spcBef>
              <a:buFont typeface="Wingdings" panose="05000000000000000000" pitchFamily="2" charset="2"/>
              <a:buChar char="q"/>
            </a:pPr>
            <a:r>
              <a:rPr lang="en-US" sz="1800" dirty="0">
                <a:solidFill>
                  <a:schemeClr val="tx1"/>
                </a:solidFill>
                <a:latin typeface="Abadi" panose="020B0604020104020204" pitchFamily="34" charset="0"/>
              </a:rPr>
              <a:t> Interactive Visual Analytics with Folium</a:t>
            </a:r>
          </a:p>
          <a:p>
            <a:pPr>
              <a:lnSpc>
                <a:spcPct val="100000"/>
              </a:lnSpc>
              <a:spcBef>
                <a:spcPts val="1400"/>
              </a:spcBef>
              <a:buFont typeface="Wingdings" panose="05000000000000000000" pitchFamily="2" charset="2"/>
              <a:buChar char="q"/>
            </a:pPr>
            <a:r>
              <a:rPr lang="en-US" sz="1800" dirty="0">
                <a:solidFill>
                  <a:schemeClr val="tx1"/>
                </a:solidFill>
                <a:latin typeface="Abadi" panose="020B0604020104020204" pitchFamily="34" charset="0"/>
              </a:rPr>
              <a:t> Interactive Dashboard with </a:t>
            </a:r>
            <a:r>
              <a:rPr lang="en-US" sz="1800" dirty="0" err="1">
                <a:solidFill>
                  <a:schemeClr val="tx1"/>
                </a:solidFill>
                <a:latin typeface="Abadi" panose="020B0604020104020204" pitchFamily="34" charset="0"/>
              </a:rPr>
              <a:t>Plotly</a:t>
            </a:r>
            <a:r>
              <a:rPr lang="en-US" sz="1800" dirty="0">
                <a:solidFill>
                  <a:schemeClr val="tx1"/>
                </a:solidFill>
                <a:latin typeface="Abadi" panose="020B0604020104020204" pitchFamily="34" charset="0"/>
              </a:rPr>
              <a:t> Dash</a:t>
            </a:r>
          </a:p>
          <a:p>
            <a:pPr>
              <a:lnSpc>
                <a:spcPct val="100000"/>
              </a:lnSpc>
              <a:spcBef>
                <a:spcPts val="1400"/>
              </a:spcBef>
              <a:buFont typeface="Wingdings" panose="05000000000000000000" pitchFamily="2" charset="2"/>
              <a:buChar char="q"/>
            </a:pPr>
            <a:r>
              <a:rPr lang="en-US" sz="1800" dirty="0">
                <a:solidFill>
                  <a:schemeClr val="tx1"/>
                </a:solidFill>
                <a:latin typeface="Abadi" panose="020B0604020104020204" pitchFamily="34" charset="0"/>
              </a:rPr>
              <a:t> Predictive Analysis (Classification)</a:t>
            </a:r>
          </a:p>
          <a:p>
            <a:pPr>
              <a:lnSpc>
                <a:spcPct val="100000"/>
              </a:lnSpc>
              <a:spcBef>
                <a:spcPts val="1400"/>
              </a:spcBef>
            </a:pPr>
            <a:r>
              <a:rPr lang="en-US" sz="2200" dirty="0">
                <a:solidFill>
                  <a:schemeClr val="tx1"/>
                </a:solidFill>
                <a:latin typeface="Abadi" panose="020B0604020104020204" pitchFamily="34" charset="0"/>
              </a:rPr>
              <a:t>Summary of all results</a:t>
            </a:r>
          </a:p>
          <a:p>
            <a:pPr>
              <a:lnSpc>
                <a:spcPct val="100000"/>
              </a:lnSpc>
              <a:spcBef>
                <a:spcPts val="1400"/>
              </a:spcBef>
              <a:buFont typeface="Wingdings" panose="05000000000000000000" pitchFamily="2" charset="2"/>
              <a:buChar char="q"/>
            </a:pPr>
            <a:r>
              <a:rPr lang="en-US" sz="1800" dirty="0">
                <a:solidFill>
                  <a:schemeClr val="tx1"/>
                </a:solidFill>
                <a:latin typeface="Abadi" panose="020B0604020104020204" pitchFamily="34" charset="0"/>
              </a:rPr>
              <a:t> Data Wrangling results</a:t>
            </a:r>
          </a:p>
          <a:p>
            <a:pPr>
              <a:lnSpc>
                <a:spcPct val="100000"/>
              </a:lnSpc>
              <a:spcBef>
                <a:spcPts val="1400"/>
              </a:spcBef>
              <a:buFont typeface="Wingdings" panose="05000000000000000000" pitchFamily="2" charset="2"/>
              <a:buChar char="q"/>
            </a:pPr>
            <a:r>
              <a:rPr lang="en-US" sz="1800" dirty="0">
                <a:solidFill>
                  <a:schemeClr val="tx1"/>
                </a:solidFill>
                <a:latin typeface="Abadi" panose="020B0604020104020204" pitchFamily="34" charset="0"/>
              </a:rPr>
              <a:t> Exploratory data analysis results</a:t>
            </a:r>
          </a:p>
          <a:p>
            <a:pPr>
              <a:lnSpc>
                <a:spcPct val="100000"/>
              </a:lnSpc>
              <a:spcBef>
                <a:spcPts val="1400"/>
              </a:spcBef>
              <a:buFont typeface="Wingdings" panose="05000000000000000000" pitchFamily="2" charset="2"/>
              <a:buChar char="q"/>
            </a:pPr>
            <a:r>
              <a:rPr lang="en-US" sz="1800" dirty="0">
                <a:solidFill>
                  <a:schemeClr val="tx1"/>
                </a:solidFill>
                <a:latin typeface="Abadi" panose="020B0604020104020204" pitchFamily="34" charset="0"/>
              </a:rPr>
              <a:t> Interactive Dashboard results</a:t>
            </a:r>
          </a:p>
          <a:p>
            <a:pPr>
              <a:lnSpc>
                <a:spcPct val="100000"/>
              </a:lnSpc>
              <a:spcBef>
                <a:spcPts val="1400"/>
              </a:spcBef>
              <a:buFont typeface="Wingdings" panose="05000000000000000000" pitchFamily="2" charset="2"/>
              <a:buChar char="q"/>
            </a:pPr>
            <a:r>
              <a:rPr lang="en-US" sz="1800" dirty="0">
                <a:solidFill>
                  <a:schemeClr val="tx1"/>
                </a:solidFill>
                <a:latin typeface="Abadi" panose="020B0604020104020204" pitchFamily="34" charset="0"/>
              </a:rPr>
              <a:t> Predictive analysis (Classification)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264125"/>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chemeClr val="tx1"/>
                </a:solidFill>
                <a:latin typeface="Abadi"/>
              </a:rPr>
              <a:t>Executive Summary</a:t>
            </a:r>
            <a:endParaRPr lang="en-US" sz="4400" dirty="0">
              <a:solidFill>
                <a:schemeClr val="tx1"/>
              </a:solidFill>
            </a:endParaRPr>
          </a:p>
        </p:txBody>
      </p:sp>
      <p:pic>
        <p:nvPicPr>
          <p:cNvPr id="3" name="Graphic 2" descr="Document">
            <a:extLst>
              <a:ext uri="{FF2B5EF4-FFF2-40B4-BE49-F238E27FC236}">
                <a16:creationId xmlns:a16="http://schemas.microsoft.com/office/drawing/2014/main" id="{5F194B9F-71F3-4447-78A7-4DE43337600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13912" y="2078182"/>
            <a:ext cx="3303331" cy="3574473"/>
          </a:xfrm>
          <a:prstGeom prst="rect">
            <a:avLst/>
          </a:prstGeom>
        </p:spPr>
      </p:pic>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5521573"/>
            <a:ext cx="10651978" cy="813654"/>
          </a:xfrm>
          <a:prstGeom prst="rect">
            <a:avLst/>
          </a:prstGeom>
        </p:spPr>
        <p:txBody>
          <a:bodyPr>
            <a:normAutofit/>
          </a:bodyPr>
          <a:lstStyle/>
          <a:p>
            <a:pPr marL="0" indent="0">
              <a:lnSpc>
                <a:spcPct val="100000"/>
              </a:lnSpc>
              <a:spcBef>
                <a:spcPts val="1400"/>
              </a:spcBef>
              <a:buNone/>
            </a:pPr>
            <a:r>
              <a:rPr lang="en-US" sz="2200" dirty="0">
                <a:latin typeface="Abadi" panose="020B0604020104020204" pitchFamily="34" charset="0"/>
              </a:rPr>
              <a:t>Query Explanation: </a:t>
            </a:r>
            <a:r>
              <a:rPr lang="en-US" dirty="0">
                <a:latin typeface="Abadi" panose="020B0604020104020204" pitchFamily="34" charset="0"/>
              </a:rPr>
              <a:t>Sub query was used together with the count function  to c</a:t>
            </a:r>
            <a:r>
              <a:rPr lang="en-US" sz="2200" dirty="0">
                <a:latin typeface="Abadi" panose="020B0604020104020204" pitchFamily="34" charset="0"/>
              </a:rPr>
              <a:t>alculate the total number of successful and failure mission outcomes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Total Number of Successful and Failure Mission Outcomes</a:t>
            </a:r>
          </a:p>
        </p:txBody>
      </p:sp>
      <p:pic>
        <p:nvPicPr>
          <p:cNvPr id="2" name="Picture 1">
            <a:extLst>
              <a:ext uri="{FF2B5EF4-FFF2-40B4-BE49-F238E27FC236}">
                <a16:creationId xmlns:a16="http://schemas.microsoft.com/office/drawing/2014/main" id="{3DF77878-DEE2-79BE-3A2F-BDFD65BB1B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0012" y="1245349"/>
            <a:ext cx="10651978" cy="4205884"/>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3046" y="5363310"/>
            <a:ext cx="10652565" cy="936748"/>
          </a:xfrm>
          <a:prstGeom prst="rect">
            <a:avLst/>
          </a:prstGeom>
        </p:spPr>
        <p:txBody>
          <a:bodyPr>
            <a:normAutofit fontScale="92500" lnSpcReduction="10000"/>
          </a:bodyPr>
          <a:lstStyle/>
          <a:p>
            <a:pPr marL="0" indent="0">
              <a:lnSpc>
                <a:spcPct val="100000"/>
              </a:lnSpc>
              <a:spcBef>
                <a:spcPts val="1400"/>
              </a:spcBef>
              <a:buNone/>
            </a:pPr>
            <a:r>
              <a:rPr lang="en-US" sz="2200" dirty="0">
                <a:latin typeface="Abadi" panose="020B0604020104020204" pitchFamily="34" charset="0"/>
              </a:rPr>
              <a:t>Query Explanation: A subquery was used to find the maximum payload mass while the main query was used to retrieve is the names of the booster which have carried this maximum payload mass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Boosters Carried Maximum Payload</a:t>
            </a:r>
          </a:p>
        </p:txBody>
      </p:sp>
      <p:pic>
        <p:nvPicPr>
          <p:cNvPr id="2" name="Picture 1">
            <a:extLst>
              <a:ext uri="{FF2B5EF4-FFF2-40B4-BE49-F238E27FC236}">
                <a16:creationId xmlns:a16="http://schemas.microsoft.com/office/drawing/2014/main" id="{F9E744B9-EFC7-C99D-0D89-06ABEAF616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3046" y="1245350"/>
            <a:ext cx="10652565" cy="4117960"/>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5556740"/>
            <a:ext cx="10515599" cy="762610"/>
          </a:xfrm>
          <a:prstGeom prst="rect">
            <a:avLst/>
          </a:prstGeom>
        </p:spPr>
        <p:txBody>
          <a:bodyPr lIns="91440" tIns="45720" rIns="91440" bIns="45720" anchor="t">
            <a:noAutofit/>
          </a:bodyPr>
          <a:lstStyle/>
          <a:p>
            <a:pPr marL="0" indent="0">
              <a:lnSpc>
                <a:spcPct val="100000"/>
              </a:lnSpc>
              <a:spcBef>
                <a:spcPts val="1400"/>
              </a:spcBef>
              <a:buNone/>
            </a:pPr>
            <a:r>
              <a:rPr lang="en-US" sz="1800" dirty="0">
                <a:latin typeface="Abadi"/>
              </a:rPr>
              <a:t>Query Explanation: The </a:t>
            </a:r>
            <a:r>
              <a:rPr lang="en-US" sz="1800" dirty="0" err="1">
                <a:latin typeface="Abadi"/>
              </a:rPr>
              <a:t>substr</a:t>
            </a:r>
            <a:r>
              <a:rPr lang="en-US" sz="1800" dirty="0">
                <a:latin typeface="Abadi"/>
              </a:rPr>
              <a:t> function was used to retrieve the date in 2015 and the WHERE clause was used to filter the data frame for failed landing outcomes in drone ship.</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2015 Launch Records</a:t>
            </a:r>
          </a:p>
        </p:txBody>
      </p:sp>
      <p:pic>
        <p:nvPicPr>
          <p:cNvPr id="2" name="Picture 1">
            <a:extLst>
              <a:ext uri="{FF2B5EF4-FFF2-40B4-BE49-F238E27FC236}">
                <a16:creationId xmlns:a16="http://schemas.microsoft.com/office/drawing/2014/main" id="{84BB14F3-B138-60E1-BAEC-0424C2F73C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0011" y="1406769"/>
            <a:ext cx="10515599" cy="4044461"/>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2" y="5453779"/>
            <a:ext cx="10515600" cy="808892"/>
          </a:xfrm>
          <a:prstGeom prst="rect">
            <a:avLst/>
          </a:prstGeom>
        </p:spPr>
        <p:txBody>
          <a:bodyPr lIns="91440" tIns="45720" rIns="91440" bIns="45720" anchor="t">
            <a:normAutofit fontScale="85000" lnSpcReduction="10000"/>
          </a:bodyPr>
          <a:lstStyle/>
          <a:p>
            <a:pPr marL="0" indent="0">
              <a:lnSpc>
                <a:spcPct val="100000"/>
              </a:lnSpc>
              <a:spcBef>
                <a:spcPts val="1400"/>
              </a:spcBef>
              <a:buNone/>
            </a:pPr>
            <a:r>
              <a:rPr lang="en-US" sz="2200" dirty="0">
                <a:latin typeface="Abadi"/>
              </a:rPr>
              <a:t>Query Explanation: The count function was first </a:t>
            </a:r>
            <a:r>
              <a:rPr lang="en-US" dirty="0">
                <a:latin typeface="Abadi"/>
              </a:rPr>
              <a:t>used to count the landing outcome </a:t>
            </a:r>
            <a:r>
              <a:rPr lang="en-US" sz="2200" dirty="0">
                <a:latin typeface="Abadi"/>
              </a:rPr>
              <a:t>between the date 2010-06-04 and 2017-03-20, in descending order </a:t>
            </a:r>
            <a:r>
              <a:rPr lang="en-US" dirty="0">
                <a:latin typeface="Abadi"/>
              </a:rPr>
              <a:t>and then the r</a:t>
            </a:r>
            <a:r>
              <a:rPr lang="en-US" sz="2200" dirty="0">
                <a:latin typeface="Abadi"/>
              </a:rPr>
              <a:t>ank function was applied</a:t>
            </a:r>
          </a:p>
          <a:p>
            <a:pPr marL="0" indent="0">
              <a:lnSpc>
                <a:spcPct val="100000"/>
              </a:lnSpc>
              <a:spcBef>
                <a:spcPts val="1400"/>
              </a:spcBef>
              <a:buNone/>
            </a:pPr>
            <a:endParaRPr lang="en-US" sz="2200" dirty="0">
              <a:latin typeface="Abadi"/>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Rank Landing Outcomes Between 2010-06-04 and 2017-03-20</a:t>
            </a:r>
          </a:p>
        </p:txBody>
      </p:sp>
      <p:pic>
        <p:nvPicPr>
          <p:cNvPr id="2" name="Picture 1">
            <a:extLst>
              <a:ext uri="{FF2B5EF4-FFF2-40B4-BE49-F238E27FC236}">
                <a16:creationId xmlns:a16="http://schemas.microsoft.com/office/drawing/2014/main" id="{536A932B-D55E-9909-CAEB-12962A712B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0011" y="1245349"/>
            <a:ext cx="10515600" cy="403003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547218" cy="461665"/>
          </a:xfrm>
          <a:prstGeom prst="rect">
            <a:avLst/>
          </a:prstGeom>
          <a:solidFill>
            <a:srgbClr val="0948CB"/>
          </a:solidFill>
        </p:spPr>
        <p:txBody>
          <a:bodyPr wrap="none" rtlCol="0">
            <a:spAutoFit/>
          </a:bodyPr>
          <a:lstStyle/>
          <a:p>
            <a:r>
              <a:rPr lang="en-US" sz="2400" b="1" dirty="0"/>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444198"/>
            <a:ext cx="10736189" cy="745587"/>
          </a:xfrm>
          <a:prstGeom prst="rect">
            <a:avLst/>
          </a:prstGeom>
        </p:spPr>
        <p:txBody>
          <a:bodyPr lIns="91440" tIns="45720" rIns="91440" bIns="45720" anchor="t">
            <a:noAutofit/>
          </a:bodyPr>
          <a:lstStyle/>
          <a:p>
            <a:pPr marL="0" indent="0">
              <a:lnSpc>
                <a:spcPct val="100000"/>
              </a:lnSpc>
              <a:spcBef>
                <a:spcPts val="1400"/>
              </a:spcBef>
              <a:buNone/>
            </a:pPr>
            <a:r>
              <a:rPr lang="en-US" sz="1800" dirty="0">
                <a:latin typeface="Abadi"/>
              </a:rPr>
              <a:t>The locations of the launch sites from the map shows that the launch sites are in very close proximities to the coast lines and distance away from the equator</a:t>
            </a:r>
          </a:p>
          <a:p>
            <a:endParaRPr lang="en-US" sz="1800"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Map showing Launch site Locations</a:t>
            </a:r>
          </a:p>
        </p:txBody>
      </p:sp>
      <p:pic>
        <p:nvPicPr>
          <p:cNvPr id="4" name="Picture 3">
            <a:extLst>
              <a:ext uri="{FF2B5EF4-FFF2-40B4-BE49-F238E27FC236}">
                <a16:creationId xmlns:a16="http://schemas.microsoft.com/office/drawing/2014/main" id="{408DFA67-12AC-78CA-DAE2-F7BCE0F432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0011" y="1245349"/>
            <a:ext cx="10736190" cy="4020071"/>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33046" y="5977775"/>
            <a:ext cx="10652565" cy="341574"/>
          </a:xfrm>
          <a:prstGeom prst="rect">
            <a:avLst/>
          </a:prstGeom>
        </p:spPr>
        <p:txBody>
          <a:bodyPr lIns="91440" tIns="45720" rIns="91440" bIns="45720" anchor="t">
            <a:normAutofit fontScale="85000" lnSpcReduction="20000"/>
          </a:bodyPr>
          <a:lstStyle/>
          <a:p>
            <a:pPr marL="0" indent="0">
              <a:lnSpc>
                <a:spcPct val="100000"/>
              </a:lnSpc>
              <a:spcBef>
                <a:spcPts val="1400"/>
              </a:spcBef>
              <a:buNone/>
            </a:pPr>
            <a:r>
              <a:rPr lang="en-US" dirty="0">
                <a:latin typeface="Abadi"/>
              </a:rPr>
              <a:t>Green color stands for successful launch outcome while red color stands for a failed launch outcome</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Success Rate of Launches for each site on the Map</a:t>
            </a:r>
          </a:p>
        </p:txBody>
      </p:sp>
      <p:pic>
        <p:nvPicPr>
          <p:cNvPr id="2" name="Picture 1">
            <a:extLst>
              <a:ext uri="{FF2B5EF4-FFF2-40B4-BE49-F238E27FC236}">
                <a16:creationId xmlns:a16="http://schemas.microsoft.com/office/drawing/2014/main" id="{B3C36B07-5332-59CA-E878-43EBFA8A26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0011" y="1087699"/>
            <a:ext cx="10515600" cy="4890076"/>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85799" y="5591916"/>
            <a:ext cx="10820399" cy="800466"/>
          </a:xfrm>
          <a:prstGeom prst="rect">
            <a:avLst/>
          </a:prstGeom>
        </p:spPr>
        <p:txBody>
          <a:bodyPr lIns="91440" tIns="45720" rIns="91440" bIns="45720" anchor="t">
            <a:normAutofit/>
          </a:bodyPr>
          <a:lstStyle/>
          <a:p>
            <a:pPr marL="0" indent="0">
              <a:lnSpc>
                <a:spcPct val="100000"/>
              </a:lnSpc>
              <a:spcBef>
                <a:spcPts val="1400"/>
              </a:spcBef>
              <a:buNone/>
            </a:pPr>
            <a:r>
              <a:rPr lang="en-US" sz="2200" dirty="0">
                <a:latin typeface="Abadi"/>
              </a:rPr>
              <a:t>The launch sites appear to be close be in close proximities </a:t>
            </a:r>
            <a:r>
              <a:rPr lang="en-US" dirty="0">
                <a:latin typeface="Abadi"/>
              </a:rPr>
              <a:t>with</a:t>
            </a:r>
            <a:r>
              <a:rPr lang="en-US" sz="2200" dirty="0">
                <a:latin typeface="Abadi"/>
              </a:rPr>
              <a:t> railway, highway, coastline, with distance calculated </a:t>
            </a:r>
            <a:r>
              <a:rPr lang="en-US" dirty="0">
                <a:latin typeface="Abadi"/>
              </a:rPr>
              <a:t>as 0.9km</a:t>
            </a:r>
          </a:p>
          <a:p>
            <a:pPr>
              <a:lnSpc>
                <a:spcPct val="100000"/>
              </a:lnSpc>
              <a:spcBef>
                <a:spcPts val="1400"/>
              </a:spcBef>
            </a:pPr>
            <a:endParaRPr lang="en-US" sz="2200" dirty="0">
              <a:latin typeface="Abadi"/>
            </a:endParaRPr>
          </a:p>
          <a:p>
            <a:pPr>
              <a:lnSpc>
                <a:spcPct val="100000"/>
              </a:lnSpc>
              <a:spcBef>
                <a:spcPts val="1400"/>
              </a:spcBef>
            </a:pPr>
            <a:endParaRPr lang="en-US" sz="2200" dirty="0">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685800" y="538650"/>
            <a:ext cx="10599811"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Map showing launch sites distance to proximities</a:t>
            </a:r>
          </a:p>
        </p:txBody>
      </p:sp>
      <p:pic>
        <p:nvPicPr>
          <p:cNvPr id="2" name="Picture 1">
            <a:extLst>
              <a:ext uri="{FF2B5EF4-FFF2-40B4-BE49-F238E27FC236}">
                <a16:creationId xmlns:a16="http://schemas.microsoft.com/office/drawing/2014/main" id="{CAF80D66-F870-F156-B717-3BAADC3391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1389184"/>
            <a:ext cx="10820400" cy="4202732"/>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547218" cy="461665"/>
          </a:xfrm>
          <a:prstGeom prst="rect">
            <a:avLst/>
          </a:prstGeom>
          <a:solidFill>
            <a:srgbClr val="0948CB"/>
          </a:solidFill>
        </p:spPr>
        <p:txBody>
          <a:bodyPr wrap="none" rtlCol="0">
            <a:spAutoFit/>
          </a:bodyPr>
          <a:lstStyle/>
          <a:p>
            <a:r>
              <a:rPr lang="en-US" sz="2400" b="1" dirty="0"/>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15461" y="5697417"/>
            <a:ext cx="10670149" cy="567470"/>
          </a:xfrm>
          <a:prstGeom prst="rect">
            <a:avLst/>
          </a:prstGeom>
        </p:spPr>
        <p:txBody>
          <a:bodyPr lIns="91440" tIns="45720" rIns="91440" bIns="45720" anchor="t">
            <a:noAutofit/>
          </a:bodyPr>
          <a:lstStyle/>
          <a:p>
            <a:pPr marL="0" indent="0">
              <a:lnSpc>
                <a:spcPct val="100000"/>
              </a:lnSpc>
              <a:spcBef>
                <a:spcPts val="1400"/>
              </a:spcBef>
              <a:buNone/>
            </a:pPr>
            <a:r>
              <a:rPr lang="en-US" sz="1800" dirty="0">
                <a:effectLst>
                  <a:outerShdw blurRad="38100" dist="38100" dir="2700000" algn="tl">
                    <a:srgbClr val="000000">
                      <a:alpha val="43137"/>
                    </a:srgbClr>
                  </a:outerShdw>
                </a:effectLst>
                <a:latin typeface="Abadi"/>
              </a:rPr>
              <a:t>KSC LC-39A  site </a:t>
            </a:r>
            <a:r>
              <a:rPr lang="en-US" sz="1800" dirty="0">
                <a:latin typeface="Abadi"/>
              </a:rPr>
              <a:t>has the largest successful launches as well the highest launch success rate.</a:t>
            </a:r>
            <a:endParaRPr lang="en-US" sz="1800" dirty="0">
              <a:effectLst>
                <a:outerShdw blurRad="38100" dist="38100" dir="2700000" algn="tl">
                  <a:srgbClr val="000000">
                    <a:alpha val="43137"/>
                  </a:srgbClr>
                </a:outerShdw>
              </a:effectLst>
              <a:latin typeface="Abadi"/>
            </a:endParaRPr>
          </a:p>
          <a:p>
            <a:pPr>
              <a:lnSpc>
                <a:spcPct val="100000"/>
              </a:lnSpc>
              <a:spcBef>
                <a:spcPts val="1400"/>
              </a:spcBef>
            </a:pPr>
            <a:endParaRPr lang="en-US" sz="1800" dirty="0">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Total Success launches by all sites</a:t>
            </a:r>
          </a:p>
        </p:txBody>
      </p:sp>
      <p:pic>
        <p:nvPicPr>
          <p:cNvPr id="2" name="Picture 1">
            <a:extLst>
              <a:ext uri="{FF2B5EF4-FFF2-40B4-BE49-F238E27FC236}">
                <a16:creationId xmlns:a16="http://schemas.microsoft.com/office/drawing/2014/main" id="{FD6FA055-F36F-3ED9-6408-165286A882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461" y="1087698"/>
            <a:ext cx="10670149" cy="4521793"/>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chemeClr val="tx1"/>
                </a:solidFill>
                <a:latin typeface="Abadi"/>
              </a:rPr>
              <a:t>Introduction</a:t>
            </a:r>
            <a:endParaRPr lang="en-US" sz="4400" dirty="0">
              <a:solidFill>
                <a:schemeClr val="tx1"/>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4023360" y="1429789"/>
            <a:ext cx="7482840" cy="5237018"/>
          </a:xfrm>
          <a:prstGeom prst="rect">
            <a:avLst/>
          </a:prstGeom>
          <a:solidFill>
            <a:srgbClr val="0948CB"/>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10000"/>
              </a:lnSpc>
              <a:spcBef>
                <a:spcPts val="0"/>
              </a:spcBef>
            </a:pPr>
            <a:r>
              <a:rPr lang="en-US" sz="2400" dirty="0">
                <a:solidFill>
                  <a:schemeClr val="tx1"/>
                </a:solidFill>
                <a:latin typeface="Abadi" panose="020B0604020104020204" pitchFamily="34" charset="0"/>
              </a:rPr>
              <a:t>Project background and context</a:t>
            </a:r>
          </a:p>
          <a:p>
            <a:pPr marL="0" indent="0" algn="just">
              <a:lnSpc>
                <a:spcPct val="110000"/>
              </a:lnSpc>
              <a:spcBef>
                <a:spcPts val="0"/>
              </a:spcBef>
              <a:buNone/>
            </a:pPr>
            <a:r>
              <a:rPr lang="en-US" sz="1800" dirty="0">
                <a:solidFill>
                  <a:schemeClr val="tx1"/>
                </a:solidFill>
                <a:latin typeface="Abadi" panose="020B0604020104020204" pitchFamily="34" charset="0"/>
              </a:rPr>
              <a:t>Companies are making space travel affordable for everyone. Virgin Galactic is providing suborbital spaceflights. Blue Origin manufactures sub-orbital and orbital reusable rockets. Spaces X’s Falcon 9 launch like regular rockets. Perhaps the most successful is SpaceX. One reason SpaceX can do this is the rocket launches are relatively inexpensive. SpaceX advertises Falcon 9 rocket launches on its website with a cost of 62 million dollars. other providers cost upwards of 165 million dollars each, much of the savings is because SpaceX can reuse the first stage. Therefore, the aim of this project is to determine if the first stage will land with the aid of machine learning.</a:t>
            </a:r>
          </a:p>
          <a:p>
            <a:pPr marL="0" indent="0" algn="just">
              <a:lnSpc>
                <a:spcPct val="110000"/>
              </a:lnSpc>
              <a:spcBef>
                <a:spcPts val="0"/>
              </a:spcBef>
              <a:buNone/>
            </a:pPr>
            <a:r>
              <a:rPr lang="en-US" sz="2400" dirty="0">
                <a:solidFill>
                  <a:schemeClr val="tx1"/>
                </a:solidFill>
                <a:latin typeface="Abadi" panose="020B0604020104020204" pitchFamily="34" charset="0"/>
              </a:rPr>
              <a:t>Problems you want to find answers</a:t>
            </a:r>
          </a:p>
          <a:p>
            <a:pPr algn="just">
              <a:lnSpc>
                <a:spcPct val="110000"/>
              </a:lnSpc>
              <a:spcBef>
                <a:spcPts val="0"/>
              </a:spcBef>
              <a:buFont typeface="Wingdings" panose="05000000000000000000" pitchFamily="2" charset="2"/>
              <a:buChar char="q"/>
            </a:pPr>
            <a:r>
              <a:rPr lang="en-US" sz="1800" dirty="0">
                <a:solidFill>
                  <a:schemeClr val="tx1"/>
                </a:solidFill>
                <a:latin typeface="Abadi" panose="020B0604020104020204" pitchFamily="34" charset="0"/>
              </a:rPr>
              <a:t> To determine if the first stage will land will land Successfully</a:t>
            </a:r>
          </a:p>
          <a:p>
            <a:pPr algn="just">
              <a:lnSpc>
                <a:spcPct val="110000"/>
              </a:lnSpc>
              <a:spcBef>
                <a:spcPts val="0"/>
              </a:spcBef>
              <a:buFont typeface="Wingdings" panose="05000000000000000000" pitchFamily="2" charset="2"/>
              <a:buChar char="q"/>
            </a:pPr>
            <a:r>
              <a:rPr lang="en-US" sz="1800" dirty="0">
                <a:solidFill>
                  <a:schemeClr val="tx1"/>
                </a:solidFill>
                <a:latin typeface="Abadi" panose="020B0604020104020204" pitchFamily="34" charset="0"/>
              </a:rPr>
              <a:t> To determine the price of each launch. </a:t>
            </a:r>
          </a:p>
          <a:p>
            <a:pPr algn="just">
              <a:lnSpc>
                <a:spcPct val="110000"/>
              </a:lnSpc>
              <a:spcBef>
                <a:spcPts val="0"/>
              </a:spcBef>
              <a:buFont typeface="Wingdings" panose="05000000000000000000" pitchFamily="2" charset="2"/>
              <a:buChar char="q"/>
            </a:pPr>
            <a:r>
              <a:rPr lang="en-US" sz="1800" dirty="0">
                <a:solidFill>
                  <a:schemeClr val="tx1"/>
                </a:solidFill>
                <a:latin typeface="Abadi" panose="020B0604020104020204" pitchFamily="34" charset="0"/>
              </a:rPr>
              <a:t> To determine the most important features that will determine a successful landing.</a:t>
            </a:r>
          </a:p>
          <a:p>
            <a:pPr algn="just">
              <a:spcBef>
                <a:spcPts val="1400"/>
              </a:spcBef>
              <a:buFont typeface="Wingdings" panose="05000000000000000000" pitchFamily="2" charset="2"/>
              <a:buChar char="q"/>
            </a:pPr>
            <a:endParaRPr lang="en-US" sz="1600" dirty="0">
              <a:solidFill>
                <a:schemeClr val="tx1"/>
              </a:solidFill>
              <a:latin typeface="Abadi" panose="020B0604020104020204" pitchFamily="34" charset="0"/>
            </a:endParaRPr>
          </a:p>
        </p:txBody>
      </p:sp>
      <p:pic>
        <p:nvPicPr>
          <p:cNvPr id="2" name="Picture 1">
            <a:extLst>
              <a:ext uri="{FF2B5EF4-FFF2-40B4-BE49-F238E27FC236}">
                <a16:creationId xmlns:a16="http://schemas.microsoft.com/office/drawing/2014/main" id="{B7FF3889-75CE-2F74-FBFB-3BB276EDE01F}"/>
              </a:ext>
            </a:extLst>
          </p:cNvPr>
          <p:cNvPicPr>
            <a:picLocks noChangeAspect="1"/>
          </p:cNvPicPr>
          <p:nvPr/>
        </p:nvPicPr>
        <p:blipFill>
          <a:blip r:embed="rId2"/>
          <a:stretch>
            <a:fillRect/>
          </a:stretch>
        </p:blipFill>
        <p:spPr>
          <a:xfrm>
            <a:off x="994348" y="2262036"/>
            <a:ext cx="2580126" cy="3054361"/>
          </a:xfrm>
          <a:prstGeom prst="rect">
            <a:avLst/>
          </a:prstGeom>
          <a:solidFill>
            <a:schemeClr val="tx1"/>
          </a:solidFill>
        </p:spPr>
      </p:pic>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5631688"/>
            <a:ext cx="9782102" cy="768243"/>
          </a:xfrm>
          <a:prstGeom prst="rect">
            <a:avLst/>
          </a:prstGeom>
        </p:spPr>
        <p:txBody>
          <a:bodyPr lIns="91440" tIns="45720" rIns="91440" bIns="45720" anchor="t">
            <a:normAutofit/>
          </a:bodyPr>
          <a:lstStyle/>
          <a:p>
            <a:pPr marL="0" indent="0">
              <a:lnSpc>
                <a:spcPct val="100000"/>
              </a:lnSpc>
              <a:spcBef>
                <a:spcPts val="1400"/>
              </a:spcBef>
              <a:buNone/>
            </a:pPr>
            <a:r>
              <a:rPr lang="en-US" dirty="0">
                <a:latin typeface="Abadi"/>
              </a:rPr>
              <a:t> As shown from the chart, site KSC LC-39A recorded 76.9% success rate</a:t>
            </a: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Total Success launches for site KSC LC-39A</a:t>
            </a:r>
          </a:p>
        </p:txBody>
      </p:sp>
      <p:pic>
        <p:nvPicPr>
          <p:cNvPr id="2" name="Picture 1">
            <a:extLst>
              <a:ext uri="{FF2B5EF4-FFF2-40B4-BE49-F238E27FC236}">
                <a16:creationId xmlns:a16="http://schemas.microsoft.com/office/drawing/2014/main" id="{901BB0E5-8B6C-219A-BC32-271770A36F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0011" y="1087700"/>
            <a:ext cx="10736189" cy="4543988"/>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597876" y="5644662"/>
            <a:ext cx="9816123" cy="832338"/>
          </a:xfrm>
          <a:prstGeom prst="rect">
            <a:avLst/>
          </a:prstGeom>
        </p:spPr>
        <p:txBody>
          <a:bodyPr lIns="91440" tIns="45720" rIns="91440" bIns="45720" anchor="t">
            <a:noAutofit/>
          </a:bodyPr>
          <a:lstStyle/>
          <a:p>
            <a:pPr marL="0" indent="0">
              <a:lnSpc>
                <a:spcPct val="100000"/>
              </a:lnSpc>
              <a:spcBef>
                <a:spcPts val="1400"/>
              </a:spcBef>
              <a:buNone/>
            </a:pPr>
            <a:br>
              <a:rPr lang="en-US" sz="1800" dirty="0"/>
            </a:br>
            <a:r>
              <a:rPr lang="en-US" sz="1800" dirty="0">
                <a:latin typeface="Abadi"/>
              </a:rPr>
              <a:t>The payload range between 2000 to 6000kg seems to have the largest success rate</a:t>
            </a:r>
            <a:endParaRPr lang="en-US" sz="1800" dirty="0">
              <a:latin typeface="Abadi" panose="020B0604020104020204" pitchFamily="34" charset="0"/>
            </a:endParaRPr>
          </a:p>
          <a:p>
            <a:pPr>
              <a:lnSpc>
                <a:spcPct val="100000"/>
              </a:lnSpc>
              <a:spcBef>
                <a:spcPts val="1400"/>
              </a:spcBef>
            </a:pPr>
            <a:endParaRPr lang="en-US" sz="1800" dirty="0">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Class vs. Payload Mass (kg)</a:t>
            </a:r>
          </a:p>
        </p:txBody>
      </p:sp>
      <p:pic>
        <p:nvPicPr>
          <p:cNvPr id="2" name="Picture 1">
            <a:extLst>
              <a:ext uri="{FF2B5EF4-FFF2-40B4-BE49-F238E27FC236}">
                <a16:creationId xmlns:a16="http://schemas.microsoft.com/office/drawing/2014/main" id="{2A179AD2-F0BB-A19C-BCD9-39EF6FA47B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0011" y="1087699"/>
            <a:ext cx="10515600" cy="4785563"/>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547218" cy="461665"/>
          </a:xfrm>
          <a:prstGeom prst="rect">
            <a:avLst/>
          </a:prstGeom>
          <a:solidFill>
            <a:srgbClr val="0948CB"/>
          </a:solidFill>
        </p:spPr>
        <p:txBody>
          <a:bodyPr wrap="none" rtlCol="0">
            <a:spAutoFit/>
          </a:bodyPr>
          <a:lstStyle/>
          <a:p>
            <a:r>
              <a:rPr lang="en-US" sz="2400" b="1" dirty="0"/>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15461" y="5787665"/>
            <a:ext cx="11285611" cy="654780"/>
          </a:xfrm>
          <a:prstGeom prst="rect">
            <a:avLst/>
          </a:prstGeom>
        </p:spPr>
        <p:txBody>
          <a:bodyPr vert="horz" lIns="91440" tIns="45720" rIns="91440" bIns="45720" rtlCol="0" anchor="t">
            <a:noAutofit/>
          </a:bodyPr>
          <a:lstStyle/>
          <a:p>
            <a:pPr marL="0" indent="0">
              <a:lnSpc>
                <a:spcPct val="100000"/>
              </a:lnSpc>
              <a:spcBef>
                <a:spcPts val="1400"/>
              </a:spcBef>
              <a:buNone/>
            </a:pPr>
            <a:r>
              <a:rPr lang="en-US" sz="1800" dirty="0">
                <a:latin typeface="Abadi"/>
              </a:rPr>
              <a:t>Visualizing the built model accuracy for all built classification models in a bar chart shows that decision tree has the highest classification accuracy with an accuracy of 88.9%</a:t>
            </a:r>
            <a:endParaRPr lang="en-US" sz="1800" dirty="0">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Classification Accuracy</a:t>
            </a:r>
            <a:endParaRPr lang="en-US" dirty="0">
              <a:solidFill>
                <a:schemeClr val="tx1"/>
              </a:solidFill>
            </a:endParaRPr>
          </a:p>
        </p:txBody>
      </p:sp>
      <p:pic>
        <p:nvPicPr>
          <p:cNvPr id="2" name="Picture 1">
            <a:extLst>
              <a:ext uri="{FF2B5EF4-FFF2-40B4-BE49-F238E27FC236}">
                <a16:creationId xmlns:a16="http://schemas.microsoft.com/office/drawing/2014/main" id="{78971DB2-7A5F-E320-9F24-452FC52D61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0011" y="1543049"/>
            <a:ext cx="10515600" cy="4244615"/>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5770301"/>
            <a:ext cx="10736189" cy="696568"/>
          </a:xfrm>
          <a:prstGeom prst="rect">
            <a:avLst/>
          </a:prstGeom>
        </p:spPr>
        <p:txBody>
          <a:bodyPr>
            <a:normAutofit lnSpcReduction="10000"/>
          </a:bodyPr>
          <a:lstStyle/>
          <a:p>
            <a:pPr marL="0" indent="0">
              <a:lnSpc>
                <a:spcPct val="100000"/>
              </a:lnSpc>
              <a:spcBef>
                <a:spcPts val="1400"/>
              </a:spcBef>
              <a:buNone/>
            </a:pPr>
            <a:r>
              <a:rPr lang="en-US" dirty="0">
                <a:latin typeface="Abadi" panose="020B0604020104020204" pitchFamily="34" charset="0"/>
              </a:rPr>
              <a:t>From the confusion matrix shown above the model correctly predicted 5 outcome of 6 not landing and correctly predicted 10  outcome landing from a possible 12.</a:t>
            </a:r>
            <a:endParaRPr lang="en-US" sz="2200" dirty="0">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Confusion Matrix</a:t>
            </a:r>
            <a:endParaRPr lang="en-US" dirty="0">
              <a:solidFill>
                <a:schemeClr val="tx1"/>
              </a:solidFill>
            </a:endParaRPr>
          </a:p>
        </p:txBody>
      </p:sp>
      <p:pic>
        <p:nvPicPr>
          <p:cNvPr id="2" name="Picture 1">
            <a:extLst>
              <a:ext uri="{FF2B5EF4-FFF2-40B4-BE49-F238E27FC236}">
                <a16:creationId xmlns:a16="http://schemas.microsoft.com/office/drawing/2014/main" id="{544F4A56-34E3-5585-2C2D-3C75780FFB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0011" y="1087699"/>
            <a:ext cx="10736189" cy="4556963"/>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0" y="1529863"/>
            <a:ext cx="11506200" cy="4202722"/>
          </a:xfrm>
          <a:prstGeom prst="rect">
            <a:avLst/>
          </a:prstGeom>
        </p:spPr>
        <p:txBody>
          <a:bodyPr>
            <a:normAutofit fontScale="92500"/>
          </a:bodyPr>
          <a:lstStyle/>
          <a:p>
            <a:pPr>
              <a:lnSpc>
                <a:spcPct val="150000"/>
              </a:lnSpc>
              <a:spcBef>
                <a:spcPts val="0"/>
              </a:spcBef>
              <a:buFont typeface="Wingdings" panose="05000000000000000000" pitchFamily="2" charset="2"/>
              <a:buChar char="q"/>
            </a:pPr>
            <a:r>
              <a:rPr lang="en-US" dirty="0">
                <a:effectLst/>
                <a:latin typeface="Arial" panose="020B0604020202020204" pitchFamily="34" charset="0"/>
              </a:rPr>
              <a:t> The Decisio</a:t>
            </a:r>
            <a:r>
              <a:rPr lang="en-US" dirty="0">
                <a:latin typeface="Arial" panose="020B0604020202020204" pitchFamily="34" charset="0"/>
              </a:rPr>
              <a:t>n tree classifier has been proved to be the best model to be used for the prediction (classification) as it has the highest classification accuracy</a:t>
            </a:r>
          </a:p>
          <a:p>
            <a:pPr>
              <a:lnSpc>
                <a:spcPct val="150000"/>
              </a:lnSpc>
              <a:spcBef>
                <a:spcPts val="0"/>
              </a:spcBef>
              <a:buFont typeface="Wingdings" panose="05000000000000000000" pitchFamily="2" charset="2"/>
              <a:buChar char="q"/>
            </a:pPr>
            <a:r>
              <a:rPr lang="en-US" dirty="0">
                <a:latin typeface="Arial" panose="020B0604020202020204" pitchFamily="34" charset="0"/>
              </a:rPr>
              <a:t> The decision  tree classifier has an accuracy of 88.9%. The</a:t>
            </a:r>
            <a:r>
              <a:rPr lang="en-US" dirty="0">
                <a:latin typeface="Abadi" panose="020B0604020104020204" pitchFamily="34" charset="0"/>
              </a:rPr>
              <a:t> model correctly predicted 5 outcome of 6 not landing and correctly predicted 10  outcome landing from a possible 12.</a:t>
            </a:r>
          </a:p>
          <a:p>
            <a:pPr>
              <a:lnSpc>
                <a:spcPct val="150000"/>
              </a:lnSpc>
              <a:spcBef>
                <a:spcPts val="0"/>
              </a:spcBef>
              <a:buFont typeface="Wingdings" panose="05000000000000000000" pitchFamily="2" charset="2"/>
              <a:buChar char="q"/>
            </a:pPr>
            <a:r>
              <a:rPr lang="en-US" dirty="0">
                <a:latin typeface="Abadi" panose="020B0604020104020204" pitchFamily="34" charset="0"/>
              </a:rPr>
              <a:t> The launch sites are located near highways, coastlines and railways for ease of transportations.</a:t>
            </a:r>
          </a:p>
          <a:p>
            <a:pPr>
              <a:lnSpc>
                <a:spcPct val="150000"/>
              </a:lnSpc>
              <a:spcBef>
                <a:spcPts val="0"/>
              </a:spcBef>
              <a:buFont typeface="Wingdings" panose="05000000000000000000" pitchFamily="2" charset="2"/>
              <a:buChar char="q"/>
            </a:pPr>
            <a:r>
              <a:rPr lang="en-US" dirty="0">
                <a:latin typeface="Abadi" panose="020B0604020104020204" pitchFamily="34" charset="0"/>
              </a:rPr>
              <a:t> The trend analysis shows that there has been record of increasing success rate since 2013 till 2020</a:t>
            </a:r>
          </a:p>
          <a:p>
            <a:pPr>
              <a:lnSpc>
                <a:spcPct val="150000"/>
              </a:lnSpc>
              <a:spcBef>
                <a:spcPts val="0"/>
              </a:spcBef>
              <a:buFont typeface="Wingdings" panose="05000000000000000000" pitchFamily="2" charset="2"/>
              <a:buChar char="q"/>
            </a:pPr>
            <a:r>
              <a:rPr lang="en-US" dirty="0">
                <a:latin typeface="Abadi" panose="020B0604020104020204" pitchFamily="34" charset="0"/>
              </a:rPr>
              <a:t> The price of each launch can now be determined</a:t>
            </a:r>
            <a:br>
              <a:rPr lang="en-US" dirty="0"/>
            </a:br>
            <a:r>
              <a:rPr lang="en-US" dirty="0">
                <a:effectLst/>
                <a:latin typeface="Arial" panose="020B0604020202020204" pitchFamily="34" charset="0"/>
              </a:rPr>
              <a:t>.</a:t>
            </a:r>
            <a:r>
              <a:rPr lang="en-US" sz="2400" dirty="0">
                <a:solidFill>
                  <a:schemeClr val="tx1"/>
                </a:solidFill>
                <a:latin typeface="Abadi" panose="020B0604020104020204" pitchFamily="34" charset="0"/>
              </a:rPr>
              <a:t> </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Conclusions</a:t>
            </a:r>
            <a:endParaRPr lang="en-US" dirty="0">
              <a:solidFill>
                <a:schemeClr val="tx1"/>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457200" y="1524855"/>
            <a:ext cx="10515600" cy="4351337"/>
          </a:xfrm>
          <a:prstGeom prst="rect">
            <a:avLst/>
          </a:prstGeom>
        </p:spPr>
        <p:txBody>
          <a:bodyPr>
            <a:normAutofit/>
          </a:bodyPr>
          <a:lstStyle/>
          <a:p>
            <a:pPr marL="0" indent="0">
              <a:lnSpc>
                <a:spcPct val="100000"/>
              </a:lnSpc>
              <a:spcBef>
                <a:spcPts val="1400"/>
              </a:spcBef>
              <a:buNone/>
            </a:pPr>
            <a:r>
              <a:rPr lang="en-US" sz="2200" dirty="0">
                <a:latin typeface="Abadi" panose="020B0604020104020204" pitchFamily="34" charset="0"/>
              </a:rPr>
              <a:t>GitHub link of the project: https://github.com/Dedonrukks/Data-Science-Capstone-Project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Appendix</a:t>
            </a:r>
            <a:endParaRPr lang="en-US" dirty="0">
              <a:solidFill>
                <a:schemeClr val="tx1"/>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778051" cy="523220"/>
          </a:xfrm>
          <a:prstGeom prst="rect">
            <a:avLst/>
          </a:prstGeom>
          <a:solidFill>
            <a:srgbClr val="0948CB"/>
          </a:solidFill>
        </p:spPr>
        <p:txBody>
          <a:bodyPr wrap="none" rtlCol="0">
            <a:spAutoFit/>
          </a:bodyPr>
          <a:lstStyle/>
          <a:p>
            <a:r>
              <a:rPr lang="en-US" sz="2800" b="1" dirty="0"/>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3923607" y="1087700"/>
            <a:ext cx="7847215" cy="5545856"/>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70000"/>
              </a:lnSpc>
              <a:spcBef>
                <a:spcPts val="0"/>
              </a:spcBef>
              <a:buNone/>
            </a:pPr>
            <a:r>
              <a:rPr lang="en-US" sz="8000" dirty="0">
                <a:solidFill>
                  <a:schemeClr val="tx1"/>
                </a:solidFill>
                <a:latin typeface="Abadi"/>
              </a:rPr>
              <a:t>Executive Summary</a:t>
            </a:r>
          </a:p>
          <a:p>
            <a:pPr>
              <a:lnSpc>
                <a:spcPct val="170000"/>
              </a:lnSpc>
              <a:spcBef>
                <a:spcPts val="0"/>
              </a:spcBef>
            </a:pPr>
            <a:r>
              <a:rPr lang="en-US" sz="8000" dirty="0">
                <a:solidFill>
                  <a:schemeClr val="tx1"/>
                </a:solidFill>
                <a:latin typeface="Abadi"/>
              </a:rPr>
              <a:t>Data collection methodology:</a:t>
            </a:r>
          </a:p>
          <a:p>
            <a:pPr lvl="1">
              <a:lnSpc>
                <a:spcPct val="170000"/>
              </a:lnSpc>
              <a:spcBef>
                <a:spcPts val="0"/>
              </a:spcBef>
            </a:pPr>
            <a:r>
              <a:rPr lang="en-US" sz="8000" dirty="0">
                <a:solidFill>
                  <a:schemeClr val="tx1"/>
                </a:solidFill>
                <a:latin typeface="Abadi"/>
              </a:rPr>
              <a:t>Data was collected from the SpaceX REST API and web scraping from </a:t>
            </a:r>
            <a:r>
              <a:rPr lang="en-US" sz="8000" dirty="0" err="1">
                <a:solidFill>
                  <a:schemeClr val="tx1"/>
                </a:solidFill>
                <a:latin typeface="Abadi"/>
              </a:rPr>
              <a:t>wikipedia</a:t>
            </a:r>
            <a:endParaRPr lang="en-US" sz="8000" dirty="0">
              <a:solidFill>
                <a:schemeClr val="tx1"/>
              </a:solidFill>
              <a:latin typeface="Abadi"/>
            </a:endParaRPr>
          </a:p>
          <a:p>
            <a:pPr>
              <a:lnSpc>
                <a:spcPct val="170000"/>
              </a:lnSpc>
              <a:spcBef>
                <a:spcPts val="0"/>
              </a:spcBef>
            </a:pPr>
            <a:r>
              <a:rPr lang="en-US" sz="8000" dirty="0">
                <a:solidFill>
                  <a:schemeClr val="tx1"/>
                </a:solidFill>
                <a:latin typeface="Abadi"/>
              </a:rPr>
              <a:t>Perform data wrangling</a:t>
            </a:r>
          </a:p>
          <a:p>
            <a:pPr lvl="1">
              <a:lnSpc>
                <a:spcPct val="170000"/>
              </a:lnSpc>
              <a:spcBef>
                <a:spcPts val="0"/>
              </a:spcBef>
            </a:pPr>
            <a:r>
              <a:rPr lang="en-US" sz="8000" dirty="0">
                <a:solidFill>
                  <a:schemeClr val="tx1"/>
                </a:solidFill>
                <a:latin typeface="Abadi"/>
              </a:rPr>
              <a:t>Data was wrangled to determine success rate</a:t>
            </a:r>
          </a:p>
          <a:p>
            <a:pPr>
              <a:lnSpc>
                <a:spcPct val="170000"/>
              </a:lnSpc>
              <a:spcBef>
                <a:spcPts val="0"/>
              </a:spcBef>
            </a:pPr>
            <a:r>
              <a:rPr lang="en-US" sz="8000" dirty="0">
                <a:solidFill>
                  <a:schemeClr val="tx1"/>
                </a:solidFill>
                <a:latin typeface="Abadi"/>
              </a:rPr>
              <a:t>Perform exploratory data analysis (EDA) using visualization and SQL </a:t>
            </a:r>
          </a:p>
          <a:p>
            <a:pPr marL="233363" indent="-233363">
              <a:lnSpc>
                <a:spcPct val="170000"/>
              </a:lnSpc>
              <a:spcBef>
                <a:spcPts val="0"/>
              </a:spcBef>
              <a:buNone/>
            </a:pPr>
            <a:r>
              <a:rPr lang="en-US" sz="8000" dirty="0">
                <a:solidFill>
                  <a:schemeClr val="tx1"/>
                </a:solidFill>
                <a:latin typeface="Abadi"/>
              </a:rPr>
              <a:t>   Various graphs such as scatter charts and bar charts were created                           to trends and relationships between features.</a:t>
            </a:r>
          </a:p>
          <a:p>
            <a:pPr>
              <a:lnSpc>
                <a:spcPct val="170000"/>
              </a:lnSpc>
              <a:spcBef>
                <a:spcPts val="0"/>
              </a:spcBef>
            </a:pPr>
            <a:r>
              <a:rPr lang="en-US" sz="8000" dirty="0">
                <a:solidFill>
                  <a:schemeClr val="tx1"/>
                </a:solidFill>
                <a:latin typeface="Abadi"/>
              </a:rPr>
              <a:t>Perform interactive visual analytics using Folium and </a:t>
            </a:r>
            <a:r>
              <a:rPr lang="en-US" sz="8000" dirty="0" err="1">
                <a:solidFill>
                  <a:schemeClr val="tx1"/>
                </a:solidFill>
                <a:latin typeface="Abadi"/>
              </a:rPr>
              <a:t>Plotly</a:t>
            </a:r>
            <a:r>
              <a:rPr lang="en-US" sz="8000" dirty="0">
                <a:solidFill>
                  <a:schemeClr val="tx1"/>
                </a:solidFill>
                <a:latin typeface="Abadi"/>
              </a:rPr>
              <a:t> Dash</a:t>
            </a:r>
          </a:p>
          <a:p>
            <a:pPr>
              <a:lnSpc>
                <a:spcPct val="170000"/>
              </a:lnSpc>
              <a:spcBef>
                <a:spcPts val="0"/>
              </a:spcBef>
            </a:pPr>
            <a:r>
              <a:rPr lang="en-US" sz="8000" dirty="0">
                <a:solidFill>
                  <a:schemeClr val="tx1"/>
                </a:solidFill>
                <a:latin typeface="Abadi"/>
              </a:rPr>
              <a:t>Perform predictive analysis using classification models</a:t>
            </a:r>
          </a:p>
          <a:p>
            <a:pPr lvl="1">
              <a:lnSpc>
                <a:spcPct val="170000"/>
              </a:lnSpc>
              <a:spcBef>
                <a:spcPts val="0"/>
              </a:spcBef>
            </a:pPr>
            <a:r>
              <a:rPr lang="en-US" sz="8000" dirty="0">
                <a:solidFill>
                  <a:schemeClr val="tx1"/>
                </a:solidFill>
                <a:latin typeface="Abadi"/>
              </a:rPr>
              <a:t>How to build, tune, evaluate classification models</a:t>
            </a:r>
          </a:p>
          <a:p>
            <a:pPr>
              <a:lnSpc>
                <a:spcPct val="120000"/>
              </a:lnSpc>
              <a:spcBef>
                <a:spcPts val="1400"/>
              </a:spcBef>
            </a:pPr>
            <a:endParaRPr lang="en-US" sz="8800" dirty="0">
              <a:solidFill>
                <a:schemeClr val="tx1"/>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Methodology</a:t>
            </a:r>
            <a:endParaRPr lang="en-US" dirty="0">
              <a:solidFill>
                <a:schemeClr val="tx1"/>
              </a:solidFill>
            </a:endParaRPr>
          </a:p>
        </p:txBody>
      </p:sp>
      <p:pic>
        <p:nvPicPr>
          <p:cNvPr id="3" name="Graphic 2" descr="Circles with arrows">
            <a:extLst>
              <a:ext uri="{FF2B5EF4-FFF2-40B4-BE49-F238E27FC236}">
                <a16:creationId xmlns:a16="http://schemas.microsoft.com/office/drawing/2014/main" id="{EDCE99AE-8E6B-8684-50C4-496B9FAB30A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0011" y="2394065"/>
            <a:ext cx="2122818" cy="2693324"/>
          </a:xfrm>
          <a:prstGeom prst="rect">
            <a:avLst/>
          </a:prstGeom>
        </p:spPr>
      </p:pic>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3524595" y="1496290"/>
            <a:ext cx="8163099" cy="5153891"/>
          </a:xfrm>
          <a:prstGeom prst="rect">
            <a:avLst/>
          </a:prstGeom>
          <a:solidFill>
            <a:srgbClr val="0948CB"/>
          </a:solidFill>
        </p:spPr>
        <p:txBody>
          <a:bodyPr>
            <a:normAutofit/>
          </a:bodyPr>
          <a:lstStyle/>
          <a:p>
            <a:pPr>
              <a:lnSpc>
                <a:spcPct val="150000"/>
              </a:lnSpc>
              <a:spcBef>
                <a:spcPts val="0"/>
              </a:spcBef>
              <a:buFont typeface="Wingdings" panose="05000000000000000000" pitchFamily="2" charset="2"/>
              <a:buChar char="q"/>
            </a:pPr>
            <a:r>
              <a:rPr lang="en-US" sz="2200" dirty="0">
                <a:latin typeface="Abadi" panose="020B0604020104020204" pitchFamily="34" charset="0"/>
              </a:rPr>
              <a:t> The data was collected from web and SpaceX REST API</a:t>
            </a:r>
          </a:p>
          <a:p>
            <a:pPr>
              <a:lnSpc>
                <a:spcPct val="150000"/>
              </a:lnSpc>
              <a:spcBef>
                <a:spcPts val="0"/>
              </a:spcBef>
              <a:buFont typeface="Wingdings" panose="05000000000000000000" pitchFamily="2" charset="2"/>
              <a:buChar char="q"/>
            </a:pPr>
            <a:r>
              <a:rPr lang="en-US" sz="2200" dirty="0">
                <a:latin typeface="Abadi" panose="020B0604020104020204" pitchFamily="34" charset="0"/>
              </a:rPr>
              <a:t> Get request was performed using the requests library to obtain the launch data.</a:t>
            </a:r>
          </a:p>
          <a:p>
            <a:pPr>
              <a:lnSpc>
                <a:spcPct val="150000"/>
              </a:lnSpc>
              <a:spcBef>
                <a:spcPts val="0"/>
              </a:spcBef>
              <a:buFont typeface="Wingdings" panose="05000000000000000000" pitchFamily="2" charset="2"/>
              <a:buChar char="q"/>
            </a:pPr>
            <a:r>
              <a:rPr lang="en-US" sz="2200" dirty="0">
                <a:latin typeface="Abadi" panose="020B0604020104020204" pitchFamily="34" charset="0"/>
              </a:rPr>
              <a:t> The response data was in the form of </a:t>
            </a:r>
            <a:r>
              <a:rPr lang="en-US" sz="2200" dirty="0" err="1">
                <a:latin typeface="Abadi" panose="020B0604020104020204" pitchFamily="34" charset="0"/>
              </a:rPr>
              <a:t>json</a:t>
            </a:r>
            <a:r>
              <a:rPr lang="en-US" sz="2200" dirty="0">
                <a:latin typeface="Abadi" panose="020B0604020104020204" pitchFamily="34" charset="0"/>
              </a:rPr>
              <a:t> object which was converted to a </a:t>
            </a:r>
            <a:r>
              <a:rPr lang="en-US" sz="2200" dirty="0" err="1">
                <a:latin typeface="Abadi" panose="020B0604020104020204" pitchFamily="34" charset="0"/>
              </a:rPr>
              <a:t>dataframe</a:t>
            </a:r>
            <a:r>
              <a:rPr lang="en-US" sz="2200" dirty="0">
                <a:latin typeface="Abadi" panose="020B0604020104020204" pitchFamily="34" charset="0"/>
              </a:rPr>
              <a:t> and normalized.</a:t>
            </a:r>
          </a:p>
          <a:p>
            <a:pPr>
              <a:lnSpc>
                <a:spcPct val="150000"/>
              </a:lnSpc>
              <a:spcBef>
                <a:spcPts val="0"/>
              </a:spcBef>
              <a:buFont typeface="Wingdings" panose="05000000000000000000" pitchFamily="2" charset="2"/>
              <a:buChar char="q"/>
            </a:pPr>
            <a:r>
              <a:rPr lang="en-US" sz="2200" dirty="0">
                <a:latin typeface="Abadi" panose="020B0604020104020204" pitchFamily="34" charset="0"/>
              </a:rPr>
              <a:t> Data was also obtained from Wikipedia using </a:t>
            </a:r>
            <a:r>
              <a:rPr lang="en-US" sz="2200" dirty="0" err="1">
                <a:latin typeface="Abadi" panose="020B0604020104020204" pitchFamily="34" charset="0"/>
              </a:rPr>
              <a:t>webscraping</a:t>
            </a:r>
            <a:endParaRPr lang="en-US" sz="2200" dirty="0">
              <a:latin typeface="Abadi" panose="020B0604020104020204" pitchFamily="34" charset="0"/>
            </a:endParaRPr>
          </a:p>
          <a:p>
            <a:pPr>
              <a:lnSpc>
                <a:spcPct val="150000"/>
              </a:lnSpc>
              <a:spcBef>
                <a:spcPts val="0"/>
              </a:spcBef>
              <a:buFont typeface="Wingdings" panose="05000000000000000000" pitchFamily="2" charset="2"/>
              <a:buChar char="q"/>
            </a:pPr>
            <a:r>
              <a:rPr lang="en-US" sz="2200" dirty="0">
                <a:latin typeface="Abadi" panose="020B0604020104020204" pitchFamily="34" charset="0"/>
              </a:rPr>
              <a:t> Columns and variable names were extracted from the HTML table header.</a:t>
            </a:r>
          </a:p>
          <a:p>
            <a:pPr>
              <a:lnSpc>
                <a:spcPct val="150000"/>
              </a:lnSpc>
              <a:spcBef>
                <a:spcPts val="0"/>
              </a:spcBef>
              <a:buFont typeface="Wingdings" panose="05000000000000000000" pitchFamily="2" charset="2"/>
              <a:buChar char="q"/>
            </a:pPr>
            <a:r>
              <a:rPr lang="en-US" sz="2200" dirty="0">
                <a:latin typeface="Abadi" panose="020B0604020104020204" pitchFamily="34" charset="0"/>
              </a:rPr>
              <a:t> These data were presented in </a:t>
            </a:r>
            <a:r>
              <a:rPr lang="en-US" sz="2200" dirty="0" err="1">
                <a:latin typeface="Abadi" panose="020B0604020104020204" pitchFamily="34" charset="0"/>
              </a:rPr>
              <a:t>dataframes</a:t>
            </a:r>
            <a:endParaRPr lang="en-US" sz="2200" dirty="0">
              <a:latin typeface="Abadi" panose="020B0604020104020204" pitchFamily="34" charset="0"/>
            </a:endParaRPr>
          </a:p>
          <a:p>
            <a:pPr>
              <a:lnSpc>
                <a:spcPct val="150000"/>
              </a:lnSpc>
              <a:spcBef>
                <a:spcPts val="0"/>
              </a:spcBef>
              <a:buFont typeface="Wingdings" panose="05000000000000000000" pitchFamily="2" charset="2"/>
              <a:buChar char="q"/>
            </a:pPr>
            <a:r>
              <a:rPr lang="en-US" sz="2200" dirty="0">
                <a:latin typeface="Abadi" panose="020B0604020104020204" pitchFamily="34" charset="0"/>
              </a:rPr>
              <a:t> The data was cleaned and presented in the desired format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Data Collection</a:t>
            </a:r>
            <a:endParaRPr lang="en-US" dirty="0">
              <a:solidFill>
                <a:schemeClr val="tx1"/>
              </a:solidFill>
            </a:endParaRPr>
          </a:p>
        </p:txBody>
      </p:sp>
      <p:pic>
        <p:nvPicPr>
          <p:cNvPr id="3" name="Graphic 2" descr="Database">
            <a:extLst>
              <a:ext uri="{FF2B5EF4-FFF2-40B4-BE49-F238E27FC236}">
                <a16:creationId xmlns:a16="http://schemas.microsoft.com/office/drawing/2014/main" id="{591AF64F-E2CC-C12D-0ED6-B4EF3A1C3B9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04306" y="2576945"/>
            <a:ext cx="2108661" cy="2227811"/>
          </a:xfrm>
          <a:prstGeom prst="rect">
            <a:avLst/>
          </a:prstGeom>
        </p:spPr>
      </p:pic>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020886" y="1363287"/>
            <a:ext cx="6816437" cy="5113713"/>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dirty="0">
              <a:cs typeface="Calibri"/>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Data Collection – SpaceX API</a:t>
            </a:r>
          </a:p>
        </p:txBody>
      </p:sp>
      <p:graphicFrame>
        <p:nvGraphicFramePr>
          <p:cNvPr id="2" name="Diagram 1">
            <a:extLst>
              <a:ext uri="{FF2B5EF4-FFF2-40B4-BE49-F238E27FC236}">
                <a16:creationId xmlns:a16="http://schemas.microsoft.com/office/drawing/2014/main" id="{559E5244-A9BF-C248-3899-5A439849AD38}"/>
              </a:ext>
            </a:extLst>
          </p:cNvPr>
          <p:cNvGraphicFramePr/>
          <p:nvPr>
            <p:extLst>
              <p:ext uri="{D42A27DB-BD31-4B8C-83A1-F6EECF244321}">
                <p14:modId xmlns:p14="http://schemas.microsoft.com/office/powerpoint/2010/main" val="2719050787"/>
              </p:ext>
            </p:extLst>
          </p:nvPr>
        </p:nvGraphicFramePr>
        <p:xfrm>
          <a:off x="5020887" y="1496292"/>
          <a:ext cx="6816436" cy="46551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Graphic 7" descr="Cloud Computing">
            <a:extLst>
              <a:ext uri="{FF2B5EF4-FFF2-40B4-BE49-F238E27FC236}">
                <a16:creationId xmlns:a16="http://schemas.microsoft.com/office/drawing/2014/main" id="{6B216903-384F-6774-1C07-AB71F9CE2B2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70011" y="1496292"/>
            <a:ext cx="3053844" cy="2626821"/>
          </a:xfrm>
          <a:prstGeom prst="rect">
            <a:avLst/>
          </a:prstGeom>
        </p:spPr>
      </p:pic>
      <p:sp>
        <p:nvSpPr>
          <p:cNvPr id="10" name="TextBox 9">
            <a:extLst>
              <a:ext uri="{FF2B5EF4-FFF2-40B4-BE49-F238E27FC236}">
                <a16:creationId xmlns:a16="http://schemas.microsoft.com/office/drawing/2014/main" id="{B3B2732A-1F11-21E1-6C78-52607624F159}"/>
              </a:ext>
            </a:extLst>
          </p:cNvPr>
          <p:cNvSpPr txBox="1"/>
          <p:nvPr/>
        </p:nvSpPr>
        <p:spPr>
          <a:xfrm>
            <a:off x="354677" y="4951089"/>
            <a:ext cx="4339243" cy="1200329"/>
          </a:xfrm>
          <a:prstGeom prst="rect">
            <a:avLst/>
          </a:prstGeom>
          <a:noFill/>
        </p:spPr>
        <p:txBody>
          <a:bodyPr wrap="square">
            <a:spAutoFit/>
          </a:bodyPr>
          <a:lstStyle/>
          <a:p>
            <a:r>
              <a:rPr lang="en-US" dirty="0"/>
              <a:t>https://github.com/Dedonrukks/Data-Science-Capstone-Project/blob/main/Data%20Collection%20API.ipynb</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948CB"/>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Data Collection - Scraping</a:t>
            </a:r>
            <a:endParaRPr lang="en-US" dirty="0">
              <a:solidFill>
                <a:schemeClr val="tx1"/>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web scraping here</a:t>
            </a:r>
            <a:endParaRPr lang="en-US" dirty="0">
              <a:cs typeface="Calibri"/>
            </a:endParaRPr>
          </a:p>
        </p:txBody>
      </p:sp>
      <p:graphicFrame>
        <p:nvGraphicFramePr>
          <p:cNvPr id="5" name="Diagram 4">
            <a:extLst>
              <a:ext uri="{FF2B5EF4-FFF2-40B4-BE49-F238E27FC236}">
                <a16:creationId xmlns:a16="http://schemas.microsoft.com/office/drawing/2014/main" id="{BA7B8127-4159-A7C7-16D0-FC2FCE8F3403}"/>
              </a:ext>
            </a:extLst>
          </p:cNvPr>
          <p:cNvGraphicFramePr/>
          <p:nvPr>
            <p:extLst>
              <p:ext uri="{D42A27DB-BD31-4B8C-83A1-F6EECF244321}">
                <p14:modId xmlns:p14="http://schemas.microsoft.com/office/powerpoint/2010/main" val="153598693"/>
              </p:ext>
            </p:extLst>
          </p:nvPr>
        </p:nvGraphicFramePr>
        <p:xfrm>
          <a:off x="5020887" y="1496292"/>
          <a:ext cx="6816436" cy="46706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Graphic 7" descr="Web design">
            <a:extLst>
              <a:ext uri="{FF2B5EF4-FFF2-40B4-BE49-F238E27FC236}">
                <a16:creationId xmlns:a16="http://schemas.microsoft.com/office/drawing/2014/main" id="{ED1E41E9-F522-01E9-5041-13EF8931134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97160" y="1792288"/>
            <a:ext cx="3172690" cy="3412160"/>
          </a:xfrm>
          <a:prstGeom prst="rect">
            <a:avLst/>
          </a:prstGeom>
        </p:spPr>
      </p:pic>
      <p:sp>
        <p:nvSpPr>
          <p:cNvPr id="10" name="TextBox 9">
            <a:extLst>
              <a:ext uri="{FF2B5EF4-FFF2-40B4-BE49-F238E27FC236}">
                <a16:creationId xmlns:a16="http://schemas.microsoft.com/office/drawing/2014/main" id="{066A9ED1-C73D-DDC6-7698-2733F3313CC6}"/>
              </a:ext>
            </a:extLst>
          </p:cNvPr>
          <p:cNvSpPr txBox="1"/>
          <p:nvPr/>
        </p:nvSpPr>
        <p:spPr>
          <a:xfrm>
            <a:off x="472442" y="5204447"/>
            <a:ext cx="4750722" cy="923330"/>
          </a:xfrm>
          <a:prstGeom prst="rect">
            <a:avLst/>
          </a:prstGeom>
          <a:noFill/>
        </p:spPr>
        <p:txBody>
          <a:bodyPr wrap="square">
            <a:spAutoFit/>
          </a:bodyPr>
          <a:lstStyle/>
          <a:p>
            <a:r>
              <a:rPr lang="en-US" dirty="0"/>
              <a:t>https://github.com/Dedonrukks/Data-Science-Capstone-Project/blob/main/Webscraping.ipynb</a:t>
            </a: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microsoft.com/office/infopath/2007/PartnerControls"/>
    <ds:schemaRef ds:uri="http://schemas.microsoft.com/office/2006/documentManagement/types"/>
    <ds:schemaRef ds:uri="http://purl.org/dc/terms/"/>
    <ds:schemaRef ds:uri="http://purl.org/dc/dcmitype/"/>
    <ds:schemaRef ds:uri="http://www.w3.org/XML/1998/namespace"/>
    <ds:schemaRef ds:uri="http://schemas.microsoft.com/office/2006/metadata/properties"/>
    <ds:schemaRef ds:uri="http://purl.org/dc/elements/1.1/"/>
    <ds:schemaRef ds:uri="http://schemas.openxmlformats.org/package/2006/metadata/core-properties"/>
    <ds:schemaRef ds:uri="f80a141d-92ca-4d3d-9308-f7e7b1d44ce8"/>
    <ds:schemaRef ds:uri="155be751-a274-42e8-93fb-f39d3b9bccc8"/>
  </ds:schemaRefs>
</ds:datastoreItem>
</file>

<file path=docProps/app.xml><?xml version="1.0" encoding="utf-8"?>
<Properties xmlns="http://schemas.openxmlformats.org/officeDocument/2006/extended-properties" xmlns:vt="http://schemas.openxmlformats.org/officeDocument/2006/docPropsVTypes">
  <Template/>
  <TotalTime>601</TotalTime>
  <Words>2278</Words>
  <Application>Microsoft Office PowerPoint</Application>
  <PresentationFormat>Widescreen</PresentationFormat>
  <Paragraphs>191</Paragraphs>
  <Slides>47</Slides>
  <Notes>4</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47</vt:i4>
      </vt:variant>
    </vt:vector>
  </HeadingPairs>
  <TitlesOfParts>
    <vt:vector size="57" baseType="lpstr">
      <vt:lpstr>Abadi</vt:lpstr>
      <vt:lpstr>Arial</vt:lpstr>
      <vt:lpstr>Calibri</vt:lpstr>
      <vt:lpstr>Calibri Light</vt:lpstr>
      <vt:lpstr>Century Gothic</vt:lpstr>
      <vt:lpstr>IBM Plex Mono SemiBold</vt:lpstr>
      <vt:lpstr>IBM Plex Mono Text</vt:lpstr>
      <vt:lpstr>Wingdings</vt:lpstr>
      <vt:lpstr>Custom Design</vt:lpstr>
      <vt:lpstr>Vapor Trail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JATO DANIEL</cp:lastModifiedBy>
  <cp:revision>231</cp:revision>
  <cp:lastPrinted>2023-03-29T13:42:25Z</cp:lastPrinted>
  <dcterms:created xsi:type="dcterms:W3CDTF">2021-04-29T18:58:34Z</dcterms:created>
  <dcterms:modified xsi:type="dcterms:W3CDTF">2023-03-29T13:48:06Z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